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7"/>
  </p:notesMasterIdLst>
  <p:sldIdLst>
    <p:sldId id="256" r:id="rId4"/>
    <p:sldId id="257" r:id="rId5"/>
    <p:sldId id="258" r:id="rId6"/>
  </p:sldIdLst>
  <p:sldSz cx="9144000" cy="6858000" type="screen4x3"/>
  <p:notesSz cx="9144000" cy="6858000"/>
  <p:defaultTextStyle>
    <a:lvl1pPr marL="0" indent="0" algn="l" defTabSz="449262">
      <a:lnSpc>
        <a:spcPct val="100000"/>
      </a:lnSpc>
      <a:spcBef>
        <a:spcPts val="0"/>
      </a:spcBef>
      <a:spcAft>
        <a:spcPts val="0"/>
      </a:spcAft>
      <a:buNone/>
      <a:defRPr lang="en-GB" sz="1800" b="0" i="0">
        <a:solidFill>
          <a:srgbClr val="000000"/>
        </a:solidFill>
        <a:latin typeface="Arial"/>
        <a:ea typeface="Arial"/>
      </a:defRPr>
    </a:lvl1pPr>
    <a:lvl2pPr marL="742950" indent="457200" algn="l" defTabSz="449262">
      <a:lnSpc>
        <a:spcPct val="100000"/>
      </a:lnSpc>
      <a:spcBef>
        <a:spcPts val="0"/>
      </a:spcBef>
      <a:spcAft>
        <a:spcPts val="0"/>
      </a:spcAft>
      <a:buNone/>
      <a:defRPr lang="en-GB" sz="1800" b="0" i="0">
        <a:solidFill>
          <a:srgbClr val="000000"/>
        </a:solidFill>
        <a:latin typeface="Arial"/>
        <a:ea typeface="Arial"/>
      </a:defRPr>
    </a:lvl2pPr>
    <a:lvl3pPr marL="1143000" indent="914400" algn="l" defTabSz="449262">
      <a:lnSpc>
        <a:spcPct val="100000"/>
      </a:lnSpc>
      <a:spcBef>
        <a:spcPts val="0"/>
      </a:spcBef>
      <a:spcAft>
        <a:spcPts val="0"/>
      </a:spcAft>
      <a:buNone/>
      <a:defRPr lang="en-GB" sz="1800" b="0" i="0">
        <a:solidFill>
          <a:srgbClr val="000000"/>
        </a:solidFill>
        <a:latin typeface="Arial"/>
        <a:ea typeface="Arial"/>
      </a:defRPr>
    </a:lvl3pPr>
    <a:lvl4pPr marL="1600200" indent="1371600" algn="l" defTabSz="449262">
      <a:lnSpc>
        <a:spcPct val="100000"/>
      </a:lnSpc>
      <a:spcBef>
        <a:spcPts val="0"/>
      </a:spcBef>
      <a:spcAft>
        <a:spcPts val="0"/>
      </a:spcAft>
      <a:buNone/>
      <a:defRPr lang="en-GB" sz="1800" b="0" i="0">
        <a:solidFill>
          <a:srgbClr val="000000"/>
        </a:solidFill>
        <a:latin typeface="Arial"/>
        <a:ea typeface="Arial"/>
      </a:defRPr>
    </a:lvl4pPr>
    <a:lvl5pPr marL="2057400" indent="1828800" algn="l" defTabSz="449262">
      <a:lnSpc>
        <a:spcPct val="100000"/>
      </a:lnSpc>
      <a:spcBef>
        <a:spcPts val="0"/>
      </a:spcBef>
      <a:spcAft>
        <a:spcPts val="0"/>
      </a:spcAft>
      <a:buNone/>
      <a:defRPr lang="en-GB" sz="1800" b="0" i="0">
        <a:solidFill>
          <a:srgbClr val="000000"/>
        </a:solidFill>
        <a:latin typeface="Arial"/>
        <a:ea typeface="Arial"/>
      </a:defRPr>
    </a:lvl5pPr>
    <a:lvl6pPr>
      <a:defRPr lang="en-GB" sz="1800"/>
    </a:lvl6pPr>
    <a:lvl7pPr>
      <a:defRPr lang="en-GB" sz="1800"/>
    </a:lvl7pPr>
    <a:lvl8pPr>
      <a:defRPr lang="en-GB" sz="1800"/>
    </a:lvl8pPr>
    <a:lvl9pPr>
      <a:defRPr lang="en-GB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9" name="Shape 2049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0" name="Shape 2050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1" name="Shape 2051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2" name="Shape 2052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3" name="Shape 2053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4" name="Shape 2054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5" name="Shape 2055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6" name="Shape 2056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7" name="Shape 2057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8" name="Shape 2058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9" name="Shape 2059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60" name="Shape 2060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61" name="Shape 2061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62" name="Shape 2062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63" name="Shape 2063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64" name="Shape 2064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65" name="Shape 2065"/>
          <p:cNvSpPr>
            <a:spLocks noChangeShapeType="1" noGrp="1"/>
          </p:cNvSpPr>
          <p:nvPr/>
        </p:nvSpPr>
        <p:spPr bwMode="auto">
          <a:xfrm>
            <a:off x="0" y="0"/>
            <a:ext cx="9144000" cy="6858000"/>
          </a:xfrm>
          <a:custGeom>
            <a:avLst>
              <a:gd name="adj0" fmla="val 5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FFFF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66" name="Shape 2066"/>
          <p:cNvSpPr>
            <a:spLocks noChangeShapeType="1" noGrp="1"/>
          </p:cNvSpPr>
          <p:nvPr>
            <p:ph type="sldImg" idx="0"/>
          </p:nvPr>
        </p:nvSpPr>
        <p:spPr bwMode="auto">
          <a:prstGeom prst="rect">
            <a:avLst/>
          </a:prstGeom>
          <a:noFill/>
        </p:spPr>
        <p:txBody>
          <a:bodyPr lIns="0" tIns="0" rIns="0" bIns="0" anchor="t"/>
          <a:lstStyle/>
          <a:p>
            <a:pPr>
              <a:defRPr/>
            </a:pPr>
            <a:endParaRPr sz="1400"/>
          </a:p>
        </p:txBody>
      </p:sp>
      <p:sp>
        <p:nvSpPr>
          <p:cNvPr id="2067" name="Shape 2067"/>
          <p:cNvSpPr>
            <a:spLocks noChangeShapeType="1" noGrp="1"/>
          </p:cNvSpPr>
          <p:nvPr>
            <p:ph type="body" idx="0"/>
          </p:nvPr>
        </p:nvSpPr>
        <p:spPr bwMode="auto">
          <a:xfrm>
            <a:off x="914400" y="3257550"/>
            <a:ext cx="7286625" cy="3057525"/>
          </a:xfrm>
          <a:prstGeom prst="rect">
            <a:avLst/>
          </a:prstGeom>
          <a:noFill/>
        </p:spPr>
        <p:txBody>
          <a:bodyPr lIns="0" tIns="0" rIns="0" bIns="0" anchor="t"/>
          <a:lstStyle/>
          <a:p>
            <a:pPr>
              <a:defRPr/>
            </a:pPr>
            <a:endParaRPr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1" ftr="1" hdr="0" sldNum="0"/>
  <p:notesStyle/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69" name="Shape 7169"/>
          <p:cNvSpPr txBox="1">
            <a:spLocks noChangeShapeType="1" noGrp="1"/>
          </p:cNvSpPr>
          <p:nvPr>
            <p:ph type="sldImg" idx="0"/>
          </p:nvPr>
        </p:nvSpPr>
        <p:spPr bwMode="auto">
          <a:xfrm>
            <a:off x="2857500" y="520700"/>
            <a:ext cx="3429000" cy="2571750"/>
          </a:xfrm>
          <a:prstGeom prst="rect">
            <a:avLst/>
          </a:prstGeom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7170" name="Shape 7170"/>
          <p:cNvSpPr txBox="1">
            <a:spLocks noChangeShapeType="1" noGrp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3" name="Shape 8193"/>
          <p:cNvSpPr txBox="1">
            <a:spLocks noChangeShapeType="1" noGrp="1"/>
          </p:cNvSpPr>
          <p:nvPr>
            <p:ph type="sldImg" idx="0"/>
          </p:nvPr>
        </p:nvSpPr>
        <p:spPr bwMode="auto">
          <a:xfrm>
            <a:off x="2857500" y="520700"/>
            <a:ext cx="3429000" cy="2571750"/>
          </a:xfrm>
          <a:prstGeom prst="rect">
            <a:avLst/>
          </a:prstGeom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8194" name="Shape 8194"/>
          <p:cNvSpPr txBox="1">
            <a:spLocks noChangeShapeType="1" noGrp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7" name="Shape 9217"/>
          <p:cNvSpPr txBox="1">
            <a:spLocks noChangeShapeType="1" noGrp="1"/>
          </p:cNvSpPr>
          <p:nvPr>
            <p:ph type="sldImg" idx="0"/>
          </p:nvPr>
        </p:nvSpPr>
        <p:spPr bwMode="auto">
          <a:xfrm>
            <a:off x="2857500" y="520700"/>
            <a:ext cx="3429000" cy="2571750"/>
          </a:xfrm>
          <a:prstGeom prst="rect">
            <a:avLst/>
          </a:prstGeom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9218" name="Shape 9218"/>
          <p:cNvSpPr txBox="1">
            <a:spLocks noChangeShapeType="1" noGrp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5" name="Shape 1025"/>
          <p:cNvSpPr>
            <a:spLocks noChangeShapeType="1" noGrp="1"/>
          </p:cNvSpPr>
          <p:nvPr>
            <p:ph type="title" idx="0"/>
          </p:nvPr>
        </p:nvSpPr>
        <p:spPr bwMode="auto">
          <a:xfrm>
            <a:off x="1725612" y="141287"/>
            <a:ext cx="5661025" cy="1982787"/>
          </a:xfrm>
          <a:prstGeom prst="rect">
            <a:avLst/>
          </a:prstGeom>
          <a:noFill/>
        </p:spPr>
        <p:txBody>
          <a:bodyPr lIns="0" tIns="0" rIns="0" bIns="0" anchor="t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Pulse para editar el formato del texto de título</a:t>
            </a:r>
            <a:endParaRPr/>
          </a:p>
        </p:txBody>
      </p:sp>
      <p:sp>
        <p:nvSpPr>
          <p:cNvPr id="1026" name="Shape 1026"/>
          <p:cNvSpPr>
            <a:spLocks noChangeShapeType="1" noGrp="1"/>
          </p:cNvSpPr>
          <p:nvPr>
            <p:ph idx="1"/>
          </p:nvPr>
        </p:nvSpPr>
        <p:spPr bwMode="auto">
          <a:xfrm>
            <a:off x="457200" y="1577975"/>
            <a:ext cx="8201025" cy="4497387"/>
          </a:xfrm>
          <a:prstGeom prst="rect">
            <a:avLst/>
          </a:prstGeom>
          <a:noFill/>
        </p:spPr>
        <p:txBody>
          <a:bodyPr lIns="0" tIns="0" rIns="0" bIns="0" anchor="t"/>
          <a:lstStyle>
            <a:lvl1pPr marL="342900" indent="0" algn="l" defTabSz="449262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defRPr sz="3200" b="0" i="0">
                <a:solidFill>
                  <a:srgbClr val="000000"/>
                </a:solidFill>
                <a:latin typeface="Calibri"/>
                <a:ea typeface="Noto Sans SC Regular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  <a:defRPr sz="2800" b="0" i="0">
                <a:solidFill>
                  <a:srgbClr val="000000"/>
                </a:solidFill>
                <a:latin typeface="Calibri"/>
                <a:ea typeface="Noto Sans SC Regular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2400" b="0" i="0">
                <a:solidFill>
                  <a:srgbClr val="000000"/>
                </a:solidFill>
                <a:latin typeface="Calibri"/>
                <a:ea typeface="Noto Sans SC Regular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sz="2000" b="0" i="0">
                <a:solidFill>
                  <a:srgbClr val="000000"/>
                </a:solidFill>
                <a:latin typeface="Calibri"/>
                <a:ea typeface="Noto Sans SC Regular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sz="2000" b="0" i="0">
                <a:solidFill>
                  <a:srgbClr val="000000"/>
                </a:solidFill>
                <a:latin typeface="Calibri"/>
                <a:ea typeface="Noto Sans SC Regular"/>
              </a:defRPr>
            </a:lvl5pPr>
          </a:lstStyle>
          <a:p>
            <a:pPr marL="342900" lvl="0" indent="-342900">
              <a:spcBef>
                <a:spcPts val="800"/>
              </a:spcBef>
              <a:buNone/>
              <a:defRPr/>
            </a:pPr>
            <a:r>
              <a:rPr/>
              <a:t>Pulse para editar el formato de texto del esquema</a:t>
            </a:r>
            <a:endParaRPr/>
          </a:p>
          <a:p>
            <a:pPr marL="742950" lvl="1" indent="-285750">
              <a:spcBef>
                <a:spcPts val="700"/>
              </a:spcBef>
              <a:buNone/>
              <a:defRPr/>
            </a:pPr>
            <a:r>
              <a:rPr/>
              <a:t>Segundo nivel del esquema</a:t>
            </a:r>
            <a:endParaRPr/>
          </a:p>
          <a:p>
            <a:pPr marL="1143000" lvl="2" indent="-228600">
              <a:spcBef>
                <a:spcPts val="600"/>
              </a:spcBef>
              <a:buNone/>
              <a:defRPr/>
            </a:pPr>
            <a:r>
              <a:rPr/>
              <a:t>Tercer nivel del esquema</a:t>
            </a:r>
            <a:endParaRPr/>
          </a:p>
          <a:p>
            <a:pPr marL="1600200" lvl="3" indent="-228600">
              <a:spcBef>
                <a:spcPts val="500"/>
              </a:spcBef>
              <a:buNone/>
              <a:defRPr/>
            </a:pPr>
            <a:r>
              <a:rPr/>
              <a:t>Cuarto nivel del esquema</a:t>
            </a:r>
            <a:endParaRPr/>
          </a:p>
          <a:p>
            <a:pPr marL="2057400" lvl="4" indent="-228600">
              <a:spcBef>
                <a:spcPts val="500"/>
              </a:spcBef>
              <a:buNone/>
              <a:defRPr/>
            </a:pPr>
            <a:r>
              <a:rPr/>
              <a:t>Quinto nivel del esquema</a:t>
            </a:r>
            <a:endParaRPr/>
          </a:p>
          <a:p>
            <a:pPr marL="2057400" lvl="4" indent="-228600">
              <a:spcBef>
                <a:spcPts val="500"/>
              </a:spcBef>
              <a:buNone/>
              <a:defRPr/>
            </a:pPr>
            <a:r>
              <a:rPr/>
              <a:t>Sexto nivel del esquema</a:t>
            </a:r>
            <a:endParaRPr/>
          </a:p>
          <a:p>
            <a:pPr marL="2057400" lvl="4" indent="-228600">
              <a:spcBef>
                <a:spcPts val="500"/>
              </a:spcBef>
              <a:buNone/>
              <a:defRPr/>
            </a:pPr>
            <a:r>
              <a:rPr/>
              <a:t>Séptimo nivel del esquema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8" name="Shape 1028"/>
          <p:cNvSpPr>
            <a:spLocks noChangeShapeType="1" noGrp="1"/>
          </p:cNvSpPr>
          <p:nvPr>
            <p:ph type="dt" idx="0"/>
          </p:nvPr>
        </p:nvSpPr>
        <p:spPr bwMode="auto">
          <a:xfrm>
            <a:off x="457200" y="6378575"/>
            <a:ext cx="2074862" cy="314325"/>
          </a:xfrm>
          <a:prstGeom prst="rect">
            <a:avLst/>
          </a:prstGeom>
          <a:noFill/>
        </p:spPr>
        <p:txBody>
          <a:bodyPr lIns="0" tIns="0" rIns="0" bIns="0" anchor="t"/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0" lvl="0" indent="0" algn="l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5" name="Shape 1025"/>
          <p:cNvSpPr>
            <a:spLocks noChangeShapeType="1" noGrp="1"/>
          </p:cNvSpPr>
          <p:nvPr>
            <p:ph type="title" idx="0"/>
          </p:nvPr>
        </p:nvSpPr>
        <p:spPr bwMode="auto">
          <a:xfrm>
            <a:off x="1725612" y="141287"/>
            <a:ext cx="5661025" cy="1982787"/>
          </a:xfrm>
          <a:prstGeom prst="rect">
            <a:avLst/>
          </a:prstGeom>
          <a:noFill/>
        </p:spPr>
        <p:txBody>
          <a:bodyPr lIns="0" tIns="0" rIns="0" bIns="0" anchor="t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Pulse para editar el formato del texto de título</a:t>
            </a:r>
            <a:endParaRPr/>
          </a:p>
        </p:txBody>
      </p:sp>
      <p:sp>
        <p:nvSpPr>
          <p:cNvPr id="1026" name="Shape 1026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577975"/>
            <a:ext cx="8201025" cy="4497387"/>
          </a:xfrm>
          <a:prstGeom prst="rect">
            <a:avLst/>
          </a:prstGeom>
          <a:noFill/>
        </p:spPr>
        <p:txBody>
          <a:bodyPr lIns="0" tIns="0" rIns="0" bIns="0" anchor="t"/>
          <a:lstStyle>
            <a:lvl1pPr marL="342900" indent="0" algn="l" defTabSz="449262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defRPr sz="3200" b="0" i="0">
                <a:solidFill>
                  <a:srgbClr val="000000"/>
                </a:solidFill>
                <a:latin typeface="Calibri"/>
                <a:ea typeface="Noto Sans SC Regular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  <a:defRPr sz="2800" b="0" i="0">
                <a:solidFill>
                  <a:srgbClr val="000000"/>
                </a:solidFill>
                <a:latin typeface="Calibri"/>
                <a:ea typeface="Noto Sans SC Regular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2400" b="0" i="0">
                <a:solidFill>
                  <a:srgbClr val="000000"/>
                </a:solidFill>
                <a:latin typeface="Calibri"/>
                <a:ea typeface="Noto Sans SC Regular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sz="2000" b="0" i="0">
                <a:solidFill>
                  <a:srgbClr val="000000"/>
                </a:solidFill>
                <a:latin typeface="Calibri"/>
                <a:ea typeface="Noto Sans SC Regular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sz="2000" b="0" i="0">
                <a:solidFill>
                  <a:srgbClr val="000000"/>
                </a:solidFill>
                <a:latin typeface="Calibri"/>
                <a:ea typeface="Noto Sans SC Regular"/>
              </a:defRPr>
            </a:lvl5pPr>
          </a:lstStyle>
          <a:p>
            <a:pPr marL="342900" lvl="0" indent="-342900">
              <a:spcBef>
                <a:spcPts val="800"/>
              </a:spcBef>
              <a:buNone/>
              <a:defRPr/>
            </a:pPr>
            <a:r>
              <a:rPr/>
              <a:t>Pulse para editar el formato de texto del esquema</a:t>
            </a:r>
            <a:endParaRPr/>
          </a:p>
          <a:p>
            <a:pPr marL="742950" lvl="1" indent="-285750">
              <a:spcBef>
                <a:spcPts val="700"/>
              </a:spcBef>
              <a:buNone/>
              <a:defRPr/>
            </a:pPr>
            <a:r>
              <a:rPr/>
              <a:t>Segundo nivel del esquema</a:t>
            </a:r>
            <a:endParaRPr/>
          </a:p>
          <a:p>
            <a:pPr marL="1143000" lvl="2" indent="-228600">
              <a:spcBef>
                <a:spcPts val="600"/>
              </a:spcBef>
              <a:buNone/>
              <a:defRPr/>
            </a:pPr>
            <a:r>
              <a:rPr/>
              <a:t>Tercer nivel del esquema</a:t>
            </a:r>
            <a:endParaRPr/>
          </a:p>
          <a:p>
            <a:pPr marL="1600200" lvl="3" indent="-228600">
              <a:spcBef>
                <a:spcPts val="500"/>
              </a:spcBef>
              <a:buNone/>
              <a:defRPr/>
            </a:pPr>
            <a:r>
              <a:rPr/>
              <a:t>Cuarto nivel del esquema</a:t>
            </a:r>
            <a:endParaRPr/>
          </a:p>
          <a:p>
            <a:pPr marL="2057400" lvl="4" indent="-228600">
              <a:spcBef>
                <a:spcPts val="500"/>
              </a:spcBef>
              <a:buNone/>
              <a:defRPr/>
            </a:pPr>
            <a:r>
              <a:rPr/>
              <a:t>Quinto nivel del esquema</a:t>
            </a:r>
            <a:endParaRPr/>
          </a:p>
          <a:p>
            <a:pPr marL="2057400" lvl="4" indent="-228600">
              <a:spcBef>
                <a:spcPts val="500"/>
              </a:spcBef>
              <a:buNone/>
              <a:defRPr/>
            </a:pPr>
            <a:r>
              <a:rPr/>
              <a:t>Sexto nivel del esquema</a:t>
            </a:r>
            <a:endParaRPr/>
          </a:p>
          <a:p>
            <a:pPr marL="2057400" lvl="4" indent="-228600">
              <a:spcBef>
                <a:spcPts val="500"/>
              </a:spcBef>
              <a:buNone/>
              <a:defRPr/>
            </a:pPr>
            <a:r>
              <a:rPr/>
              <a:t>Séptimo nivel del esquema</a:t>
            </a:r>
            <a:endParaRPr/>
          </a:p>
        </p:txBody>
      </p:sp>
      <p:sp>
        <p:nvSpPr>
          <p:cNvPr id="1027" name="Shape 1027"/>
          <p:cNvSpPr txBox="1">
            <a:spLocks noChangeShapeType="1" noGrp="1"/>
          </p:cNvSpPr>
          <p:nvPr/>
        </p:nvSpPr>
        <p:spPr bwMode="auto">
          <a:xfrm>
            <a:off x="3108325" y="6378575"/>
            <a:ext cx="2927350" cy="342900"/>
          </a:xfrm>
          <a:prstGeom prst="rect">
            <a:avLst/>
          </a:prstGeom>
          <a:noFill/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28" name="Shape 1028"/>
          <p:cNvSpPr>
            <a:spLocks noChangeShapeType="1" noGrp="1"/>
          </p:cNvSpPr>
          <p:nvPr>
            <p:ph type="dt" idx="0"/>
          </p:nvPr>
        </p:nvSpPr>
        <p:spPr bwMode="auto">
          <a:xfrm>
            <a:off x="457200" y="6378575"/>
            <a:ext cx="2074862" cy="314325"/>
          </a:xfrm>
          <a:prstGeom prst="rect">
            <a:avLst/>
          </a:prstGeom>
          <a:noFill/>
        </p:spPr>
        <p:txBody>
          <a:bodyPr lIns="0" tIns="0" rIns="0" bIns="0" anchor="t"/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0" lvl="0" indent="0" algn="l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n-US">
                <a:solidFill>
                  <a:srgbClr val="898989"/>
                </a:solidFill>
                <a:latin typeface="Calibri"/>
              </a:rPr>
              <a:t>*</a:t>
            </a:r>
            <a:endParaRPr/>
          </a:p>
        </p:txBody>
      </p:sp>
      <p:sp>
        <p:nvSpPr>
          <p:cNvPr id="1029" name="Shape 1029"/>
          <p:cNvSpPr>
            <a:spLocks noChangeShapeType="1" noGrp="1"/>
          </p:cNvSpPr>
          <p:nvPr>
            <p:ph type="sldNum" idx="0"/>
          </p:nvPr>
        </p:nvSpPr>
        <p:spPr bwMode="auto">
          <a:xfrm>
            <a:off x="6583361" y="6378575"/>
            <a:ext cx="2074862" cy="314325"/>
          </a:xfrm>
          <a:prstGeom prst="rect">
            <a:avLst/>
          </a:prstGeom>
          <a:noFill/>
        </p:spPr>
        <p:txBody>
          <a:bodyPr lIns="0" tIns="0" rIns="0" bIns="0" anchor="t"/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sz="1800" b="0" i="0">
                <a:solidFill>
                  <a:srgbClr val="000000"/>
                </a:solidFill>
                <a:latin typeface="Arial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0" lv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fld id="{D038279B-FC19-497E-A7D1-5ADD9CAF016F}" type="slidenum">
              <a:rPr lang="es-ES">
                <a:solidFill>
                  <a:srgbClr val="898989"/>
                </a:solidFill>
                <a:latin typeface="Calibri"/>
              </a:rPr>
              <a:t>*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dt="1" ftr="1" hdr="0" sldNum="0"/>
  <p:txStyles>
    <p:titleStyle>
      <a:lvl1pPr marL="0" indent="0" algn="ctr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4400" b="0" i="0">
          <a:solidFill>
            <a:srgbClr val="1F497D"/>
          </a:solidFill>
          <a:latin typeface="Calibri"/>
          <a:ea typeface="Noto Sans SC Regular"/>
        </a:defRPr>
      </a:lvl1pPr>
      <a:lvl2pPr marL="742950" indent="457200" algn="ctr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4400" b="0" i="0">
          <a:solidFill>
            <a:srgbClr val="1F497D"/>
          </a:solidFill>
          <a:latin typeface="Calibri"/>
          <a:ea typeface="Noto Sans SC Regular"/>
        </a:defRPr>
      </a:lvl2pPr>
      <a:lvl3pPr marL="1143000" indent="914400" algn="ctr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4400" b="0" i="0">
          <a:solidFill>
            <a:srgbClr val="1F497D"/>
          </a:solidFill>
          <a:latin typeface="Calibri"/>
          <a:ea typeface="Noto Sans SC Regular"/>
        </a:defRPr>
      </a:lvl3pPr>
      <a:lvl4pPr marL="1600200" indent="1371600" algn="ctr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4400" b="0" i="0">
          <a:solidFill>
            <a:srgbClr val="1F497D"/>
          </a:solidFill>
          <a:latin typeface="Calibri"/>
          <a:ea typeface="Noto Sans SC Regular"/>
        </a:defRPr>
      </a:lvl4pPr>
      <a:lvl5pPr marL="2057400" indent="1828800" algn="ctr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4400" b="0" i="0">
          <a:solidFill>
            <a:srgbClr val="1F497D"/>
          </a:solidFill>
          <a:latin typeface="Calibri"/>
          <a:ea typeface="Noto Sans SC Regular"/>
        </a:defRPr>
      </a:lvl5pPr>
      <a:lvl6pPr>
        <a:defRPr lang="en-GB" sz="1800"/>
      </a:lvl6pPr>
      <a:lvl7pPr>
        <a:defRPr lang="en-GB" sz="1800"/>
      </a:lvl7pPr>
      <a:lvl8pPr>
        <a:defRPr lang="en-GB" sz="1800"/>
      </a:lvl8pPr>
      <a:lvl9pPr>
        <a:defRPr lang="en-GB" sz="1800"/>
      </a:lvl9pPr>
    </p:titleStyle>
    <p:bodyStyle>
      <a:lvl1pPr marL="342900" indent="0" algn="l" defTabSz="449262">
        <a:lnSpc>
          <a:spcPct val="100000"/>
        </a:lnSpc>
        <a:spcBef>
          <a:spcPts val="800"/>
        </a:spcBef>
        <a:spcAft>
          <a:spcPts val="0"/>
        </a:spcAft>
        <a:buNone/>
        <a:defRPr lang="en-GB" sz="3200" b="0" i="0">
          <a:solidFill>
            <a:srgbClr val="000000"/>
          </a:solidFill>
          <a:latin typeface="Calibri"/>
          <a:ea typeface="Noto Sans SC Regular"/>
        </a:defRPr>
      </a:lvl1pPr>
      <a:lvl2pPr marL="742950" indent="457200" algn="l" defTabSz="449262">
        <a:lnSpc>
          <a:spcPct val="100000"/>
        </a:lnSpc>
        <a:spcBef>
          <a:spcPts val="700"/>
        </a:spcBef>
        <a:spcAft>
          <a:spcPts val="0"/>
        </a:spcAft>
        <a:buNone/>
        <a:defRPr lang="en-GB" sz="2800" b="0" i="0">
          <a:solidFill>
            <a:srgbClr val="000000"/>
          </a:solidFill>
          <a:latin typeface="Calibri"/>
          <a:ea typeface="Noto Sans SC Regular"/>
        </a:defRPr>
      </a:lvl2pPr>
      <a:lvl3pPr marL="1143000" indent="914400" algn="l" defTabSz="449262">
        <a:lnSpc>
          <a:spcPct val="100000"/>
        </a:lnSpc>
        <a:spcBef>
          <a:spcPts val="600"/>
        </a:spcBef>
        <a:spcAft>
          <a:spcPts val="0"/>
        </a:spcAft>
        <a:buNone/>
        <a:defRPr lang="en-GB" sz="2400" b="0" i="0">
          <a:solidFill>
            <a:srgbClr val="000000"/>
          </a:solidFill>
          <a:latin typeface="Calibri"/>
          <a:ea typeface="Noto Sans SC Regular"/>
        </a:defRPr>
      </a:lvl3pPr>
      <a:lvl4pPr marL="1600200" indent="1371600" algn="l" defTabSz="449262">
        <a:lnSpc>
          <a:spcPct val="100000"/>
        </a:lnSpc>
        <a:spcBef>
          <a:spcPts val="500"/>
        </a:spcBef>
        <a:spcAft>
          <a:spcPts val="0"/>
        </a:spcAft>
        <a:buNone/>
        <a:defRPr lang="en-GB" sz="2000" b="0" i="0">
          <a:solidFill>
            <a:srgbClr val="000000"/>
          </a:solidFill>
          <a:latin typeface="Calibri"/>
          <a:ea typeface="Noto Sans SC Regular"/>
        </a:defRPr>
      </a:lvl4pPr>
      <a:lvl5pPr marL="2057400" indent="1828800" algn="l" defTabSz="449262">
        <a:lnSpc>
          <a:spcPct val="100000"/>
        </a:lnSpc>
        <a:spcBef>
          <a:spcPts val="500"/>
        </a:spcBef>
        <a:spcAft>
          <a:spcPts val="0"/>
        </a:spcAft>
        <a:buNone/>
        <a:defRPr lang="en-GB" sz="2000" b="0" i="0">
          <a:solidFill>
            <a:srgbClr val="000000"/>
          </a:solidFill>
          <a:latin typeface="Calibri"/>
          <a:ea typeface="Noto Sans SC Regular"/>
        </a:defRPr>
      </a:lvl5pPr>
      <a:lvl6pPr>
        <a:defRPr lang="en-GB" sz="1800"/>
      </a:lvl6pPr>
      <a:lvl7pPr>
        <a:defRPr lang="en-GB" sz="1800"/>
      </a:lvl7pPr>
      <a:lvl8pPr>
        <a:defRPr lang="en-GB" sz="1800"/>
      </a:lvl8pPr>
      <a:lvl9pPr>
        <a:defRPr lang="en-GB" sz="1800"/>
      </a:lvl9pPr>
    </p:bodyStyle>
    <p:otherStyle>
      <a:lvl1pPr marL="0" indent="0" algn="l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1800" b="0" i="0">
          <a:solidFill>
            <a:srgbClr val="000000"/>
          </a:solidFill>
          <a:latin typeface="Arial"/>
          <a:ea typeface="Arial"/>
        </a:defRPr>
      </a:lvl1pPr>
      <a:lvl2pPr marL="742950" indent="457200" algn="l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1800" b="0" i="0">
          <a:solidFill>
            <a:srgbClr val="000000"/>
          </a:solidFill>
          <a:latin typeface="Arial"/>
          <a:ea typeface="Arial"/>
        </a:defRPr>
      </a:lvl2pPr>
      <a:lvl3pPr marL="1143000" indent="914400" algn="l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1800" b="0" i="0">
          <a:solidFill>
            <a:srgbClr val="000000"/>
          </a:solidFill>
          <a:latin typeface="Arial"/>
          <a:ea typeface="Arial"/>
        </a:defRPr>
      </a:lvl3pPr>
      <a:lvl4pPr marL="1600200" indent="1371600" algn="l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1800" b="0" i="0">
          <a:solidFill>
            <a:srgbClr val="000000"/>
          </a:solidFill>
          <a:latin typeface="Arial"/>
          <a:ea typeface="Arial"/>
        </a:defRPr>
      </a:lvl4pPr>
      <a:lvl5pPr marL="2057400" indent="1828800" algn="l" defTabSz="449262">
        <a:lnSpc>
          <a:spcPct val="100000"/>
        </a:lnSpc>
        <a:spcBef>
          <a:spcPts val="0"/>
        </a:spcBef>
        <a:spcAft>
          <a:spcPts val="0"/>
        </a:spcAft>
        <a:buNone/>
        <a:defRPr lang="en-GB" sz="1800" b="0" i="0">
          <a:solidFill>
            <a:srgbClr val="000000"/>
          </a:solidFill>
          <a:latin typeface="Arial"/>
          <a:ea typeface="Arial"/>
        </a:defRPr>
      </a:lvl5pPr>
      <a:lvl6pPr>
        <a:defRPr lang="en-GB" sz="1800"/>
      </a:lvl6pPr>
      <a:lvl7pPr>
        <a:defRPr lang="en-GB" sz="1800"/>
      </a:lvl7pPr>
      <a:lvl8pPr>
        <a:defRPr lang="en-GB" sz="1800"/>
      </a:lvl8pPr>
      <a:lvl9pPr>
        <a:defRPr lang="en-GB" sz="1800"/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3" name="Shape 3073"/>
          <p:cNvSpPr>
            <a:spLocks noChangeShapeType="1" noGrp="1"/>
          </p:cNvSpPr>
          <p:nvPr/>
        </p:nvSpPr>
        <p:spPr bwMode="auto">
          <a:xfrm>
            <a:off x="4394200" y="1627187"/>
            <a:ext cx="4762" cy="196850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val 0"/>
              <a:gd name="gd6" fmla="val 196850"/>
              <a:gd name="gd7" fmla="val 4762"/>
              <a:gd name="gd8" fmla="val 0"/>
            </a:gdLst>
            <a:ahLst/>
            <a:cxnLst/>
            <a:rect l="0" t="0" r="r" b="b"/>
            <a:pathLst>
              <a:path w="5079" h="196850" fill="norm" stroke="1" extrusionOk="0">
                <a:moveTo>
                  <a:pt x="gd5" y="gd6"/>
                </a:moveTo>
                <a:lnTo>
                  <a:pt x="gd7" y="gd8"/>
                </a:lnTo>
              </a:path>
            </a:pathLst>
          </a:custGeom>
          <a:noFill/>
          <a:ln w="28440">
            <a:solidFill>
              <a:srgbClr val="000000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74" name="Shape 3074"/>
          <p:cNvSpPr>
            <a:spLocks noChangeShapeType="1" noGrp="1"/>
          </p:cNvSpPr>
          <p:nvPr/>
        </p:nvSpPr>
        <p:spPr bwMode="auto">
          <a:xfrm>
            <a:off x="4394200" y="1071562"/>
            <a:ext cx="4762" cy="193675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val 0"/>
              <a:gd name="gd6" fmla="val 192087"/>
              <a:gd name="gd7" fmla="val 4762"/>
              <a:gd name="gd8" fmla="val 0"/>
            </a:gdLst>
            <a:ahLst/>
            <a:cxnLst/>
            <a:rect l="0" t="0" r="r" b="b"/>
            <a:pathLst>
              <a:path w="5079" h="192405" fill="norm" stroke="1" extrusionOk="0">
                <a:moveTo>
                  <a:pt x="gd5" y="gd6"/>
                </a:moveTo>
                <a:lnTo>
                  <a:pt x="gd7" y="gd8"/>
                </a:lnTo>
              </a:path>
            </a:pathLst>
          </a:custGeom>
          <a:noFill/>
          <a:ln w="28440">
            <a:solidFill>
              <a:srgbClr val="000000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75" name="Shape 3075"/>
          <p:cNvSpPr>
            <a:spLocks noChangeShapeType="1" noGrp="1"/>
          </p:cNvSpPr>
          <p:nvPr/>
        </p:nvSpPr>
        <p:spPr bwMode="auto">
          <a:xfrm>
            <a:off x="236537" y="692150"/>
            <a:ext cx="8312150" cy="365125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8251558"/>
              <a:gd name="gd44" fmla="val 0"/>
              <a:gd name="gd45" fmla="val 60591"/>
              <a:gd name="gd46" fmla="val 0"/>
              <a:gd name="gd47" fmla="val 37006"/>
              <a:gd name="gd48" fmla="val 4761"/>
              <a:gd name="gd49" fmla="val 17746"/>
              <a:gd name="gd50" fmla="val 17746"/>
              <a:gd name="gd51" fmla="val 4761"/>
              <a:gd name="gd52" fmla="val 37006"/>
              <a:gd name="gd53" fmla="val 0"/>
              <a:gd name="gd54" fmla="val 60591"/>
              <a:gd name="gd55" fmla="val 0"/>
              <a:gd name="gd56" fmla="val 302945"/>
              <a:gd name="gd57" fmla="val 4761"/>
              <a:gd name="gd58" fmla="val 326531"/>
              <a:gd name="gd59" fmla="val 17746"/>
              <a:gd name="gd60" fmla="val 345790"/>
              <a:gd name="gd61" fmla="val 37006"/>
              <a:gd name="gd62" fmla="val 358775"/>
              <a:gd name="gd63" fmla="val 60591"/>
              <a:gd name="gd64" fmla="val 363537"/>
              <a:gd name="gd65" fmla="val 8251558"/>
              <a:gd name="gd66" fmla="val 363537"/>
              <a:gd name="gd67" fmla="val 8275143"/>
              <a:gd name="gd68" fmla="val 358775"/>
              <a:gd name="gd69" fmla="val 8294403"/>
              <a:gd name="gd70" fmla="val 345790"/>
              <a:gd name="gd71" fmla="val 8307388"/>
              <a:gd name="gd72" fmla="val 326531"/>
              <a:gd name="gd73" fmla="val 8312150"/>
              <a:gd name="gd74" fmla="val 302945"/>
              <a:gd name="gd75" fmla="val 8312150"/>
              <a:gd name="gd76" fmla="val 60591"/>
              <a:gd name="gd77" fmla="val 8307388"/>
              <a:gd name="gd78" fmla="val 37006"/>
              <a:gd name="gd79" fmla="val 8294403"/>
              <a:gd name="gd80" fmla="val 17746"/>
              <a:gd name="gd81" fmla="val 8275143"/>
              <a:gd name="gd82" fmla="val 4761"/>
              <a:gd name="gd83" fmla="val 8251558"/>
              <a:gd name="gd84" fmla="val 0"/>
            </a:gdLst>
            <a:ahLst/>
            <a:cxnLst/>
            <a:rect l="0" t="0" r="r" b="b"/>
            <a:pathLst>
              <a:path w="8312150" h="36385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76" name="Shape 3076"/>
          <p:cNvSpPr>
            <a:spLocks noChangeShapeType="1" noGrp="1"/>
          </p:cNvSpPr>
          <p:nvPr/>
        </p:nvSpPr>
        <p:spPr bwMode="auto">
          <a:xfrm>
            <a:off x="236537" y="692150"/>
            <a:ext cx="8312150" cy="365125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0"/>
              <a:gd name="gd44" fmla="val 60591"/>
              <a:gd name="gd45" fmla="val 4761"/>
              <a:gd name="gd46" fmla="val 37006"/>
              <a:gd name="gd47" fmla="val 17746"/>
              <a:gd name="gd48" fmla="val 17746"/>
              <a:gd name="gd49" fmla="val 37006"/>
              <a:gd name="gd50" fmla="val 4761"/>
              <a:gd name="gd51" fmla="val 60591"/>
              <a:gd name="gd52" fmla="val 0"/>
              <a:gd name="gd53" fmla="val 8251558"/>
              <a:gd name="gd54" fmla="val 0"/>
              <a:gd name="gd55" fmla="val 8275143"/>
              <a:gd name="gd56" fmla="val 4761"/>
              <a:gd name="gd57" fmla="val 8294403"/>
              <a:gd name="gd58" fmla="val 17746"/>
              <a:gd name="gd59" fmla="val 8307388"/>
              <a:gd name="gd60" fmla="val 37006"/>
              <a:gd name="gd61" fmla="val 8312150"/>
              <a:gd name="gd62" fmla="val 60591"/>
              <a:gd name="gd63" fmla="val 8312150"/>
              <a:gd name="gd64" fmla="val 302945"/>
              <a:gd name="gd65" fmla="val 8307388"/>
              <a:gd name="gd66" fmla="val 326531"/>
              <a:gd name="gd67" fmla="val 8294403"/>
              <a:gd name="gd68" fmla="val 345790"/>
              <a:gd name="gd69" fmla="val 8275143"/>
              <a:gd name="gd70" fmla="val 358775"/>
              <a:gd name="gd71" fmla="val 8251558"/>
              <a:gd name="gd72" fmla="val 363537"/>
              <a:gd name="gd73" fmla="val 60591"/>
              <a:gd name="gd74" fmla="val 363537"/>
              <a:gd name="gd75" fmla="val 37006"/>
              <a:gd name="gd76" fmla="val 358775"/>
              <a:gd name="gd77" fmla="val 17746"/>
              <a:gd name="gd78" fmla="val 345790"/>
              <a:gd name="gd79" fmla="val 4761"/>
              <a:gd name="gd80" fmla="val 326531"/>
              <a:gd name="gd81" fmla="val 0"/>
              <a:gd name="gd82" fmla="val 302945"/>
              <a:gd name="gd83" fmla="val 0"/>
              <a:gd name="gd84" fmla="val 60591"/>
            </a:gdLst>
            <a:ahLst/>
            <a:cxnLst/>
            <a:rect l="0" t="0" r="r" b="b"/>
            <a:pathLst>
              <a:path w="8312150" h="36385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noFill/>
          <a:ln w="31680">
            <a:solidFill>
              <a:srgbClr val="3366FF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77" name="Shape 3077"/>
          <p:cNvSpPr txBox="1">
            <a:spLocks noChangeShapeType="1" noGrp="1"/>
          </p:cNvSpPr>
          <p:nvPr/>
        </p:nvSpPr>
        <p:spPr bwMode="auto">
          <a:xfrm>
            <a:off x="2743200" y="762000"/>
            <a:ext cx="3352800" cy="165100"/>
          </a:xfrm>
          <a:prstGeom prst="rect">
            <a:avLst/>
          </a:prstGeom>
          <a:noFill/>
        </p:spPr>
        <p:txBody>
          <a:bodyPr lIns="0" tIns="122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12700" lvl="0" indent="0" algn="l">
              <a:spcBef>
                <a:spcPts val="1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000" b="1" i="0" u="none"/>
              <a:t>ASAMBLEA  ANUAL GENERAL DE SOCIOS Y SOCIAS</a:t>
            </a:r>
            <a:endParaRPr/>
          </a:p>
        </p:txBody>
      </p:sp>
      <p:sp>
        <p:nvSpPr>
          <p:cNvPr id="3078" name="Shape 3078"/>
          <p:cNvSpPr>
            <a:spLocks noChangeShapeType="1" noGrp="1"/>
          </p:cNvSpPr>
          <p:nvPr/>
        </p:nvSpPr>
        <p:spPr bwMode="auto">
          <a:xfrm>
            <a:off x="2500312" y="1263650"/>
            <a:ext cx="3784600" cy="365125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3724008"/>
              <a:gd name="gd44" fmla="val 0"/>
              <a:gd name="gd45" fmla="val 60591"/>
              <a:gd name="gd46" fmla="val 0"/>
              <a:gd name="gd47" fmla="val 37006"/>
              <a:gd name="gd48" fmla="val 4761"/>
              <a:gd name="gd49" fmla="val 17746"/>
              <a:gd name="gd50" fmla="val 17746"/>
              <a:gd name="gd51" fmla="val 4761"/>
              <a:gd name="gd52" fmla="val 37006"/>
              <a:gd name="gd53" fmla="val 0"/>
              <a:gd name="gd54" fmla="val 60591"/>
              <a:gd name="gd55" fmla="val 0"/>
              <a:gd name="gd56" fmla="val 302945"/>
              <a:gd name="gd57" fmla="val 4761"/>
              <a:gd name="gd58" fmla="val 326531"/>
              <a:gd name="gd59" fmla="val 17746"/>
              <a:gd name="gd60" fmla="val 345790"/>
              <a:gd name="gd61" fmla="val 37006"/>
              <a:gd name="gd62" fmla="val 358775"/>
              <a:gd name="gd63" fmla="val 60591"/>
              <a:gd name="gd64" fmla="val 363537"/>
              <a:gd name="gd65" fmla="val 3724008"/>
              <a:gd name="gd66" fmla="val 363537"/>
              <a:gd name="gd67" fmla="val 3747593"/>
              <a:gd name="gd68" fmla="val 358775"/>
              <a:gd name="gd69" fmla="val 3766853"/>
              <a:gd name="gd70" fmla="val 345790"/>
              <a:gd name="gd71" fmla="val 3779838"/>
              <a:gd name="gd72" fmla="val 326531"/>
              <a:gd name="gd73" fmla="val 3784600"/>
              <a:gd name="gd74" fmla="val 302945"/>
              <a:gd name="gd75" fmla="val 3784600"/>
              <a:gd name="gd76" fmla="val 60591"/>
              <a:gd name="gd77" fmla="val 3779838"/>
              <a:gd name="gd78" fmla="val 37006"/>
              <a:gd name="gd79" fmla="val 3766853"/>
              <a:gd name="gd80" fmla="val 17746"/>
              <a:gd name="gd81" fmla="val 3747593"/>
              <a:gd name="gd82" fmla="val 4761"/>
              <a:gd name="gd83" fmla="val 3724008"/>
              <a:gd name="gd84" fmla="val 0"/>
            </a:gdLst>
            <a:ahLst/>
            <a:cxnLst/>
            <a:rect l="0" t="0" r="r" b="b"/>
            <a:pathLst>
              <a:path w="3784600" h="36385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79" name="Shape 3079"/>
          <p:cNvSpPr>
            <a:spLocks noChangeShapeType="1" noGrp="1"/>
          </p:cNvSpPr>
          <p:nvPr/>
        </p:nvSpPr>
        <p:spPr bwMode="auto">
          <a:xfrm>
            <a:off x="2500312" y="1263650"/>
            <a:ext cx="3784600" cy="365125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0"/>
              <a:gd name="gd44" fmla="val 60591"/>
              <a:gd name="gd45" fmla="val 4761"/>
              <a:gd name="gd46" fmla="val 37006"/>
              <a:gd name="gd47" fmla="val 17746"/>
              <a:gd name="gd48" fmla="val 17746"/>
              <a:gd name="gd49" fmla="val 37006"/>
              <a:gd name="gd50" fmla="val 4761"/>
              <a:gd name="gd51" fmla="val 60591"/>
              <a:gd name="gd52" fmla="val 0"/>
              <a:gd name="gd53" fmla="val 3724008"/>
              <a:gd name="gd54" fmla="val 0"/>
              <a:gd name="gd55" fmla="val 3747593"/>
              <a:gd name="gd56" fmla="val 4761"/>
              <a:gd name="gd57" fmla="val 3766853"/>
              <a:gd name="gd58" fmla="val 17746"/>
              <a:gd name="gd59" fmla="val 3779838"/>
              <a:gd name="gd60" fmla="val 37006"/>
              <a:gd name="gd61" fmla="val 3784600"/>
              <a:gd name="gd62" fmla="val 60591"/>
              <a:gd name="gd63" fmla="val 3784600"/>
              <a:gd name="gd64" fmla="val 302945"/>
              <a:gd name="gd65" fmla="val 3779838"/>
              <a:gd name="gd66" fmla="val 326531"/>
              <a:gd name="gd67" fmla="val 3766853"/>
              <a:gd name="gd68" fmla="val 345790"/>
              <a:gd name="gd69" fmla="val 3747593"/>
              <a:gd name="gd70" fmla="val 358775"/>
              <a:gd name="gd71" fmla="val 3724008"/>
              <a:gd name="gd72" fmla="val 363537"/>
              <a:gd name="gd73" fmla="val 60591"/>
              <a:gd name="gd74" fmla="val 363537"/>
              <a:gd name="gd75" fmla="val 37006"/>
              <a:gd name="gd76" fmla="val 358775"/>
              <a:gd name="gd77" fmla="val 17746"/>
              <a:gd name="gd78" fmla="val 345790"/>
              <a:gd name="gd79" fmla="val 4761"/>
              <a:gd name="gd80" fmla="val 326531"/>
              <a:gd name="gd81" fmla="val 0"/>
              <a:gd name="gd82" fmla="val 302945"/>
              <a:gd name="gd83" fmla="val 0"/>
              <a:gd name="gd84" fmla="val 60591"/>
            </a:gdLst>
            <a:ahLst/>
            <a:cxnLst/>
            <a:rect l="0" t="0" r="r" b="b"/>
            <a:pathLst>
              <a:path w="3784600" h="36385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noFill/>
          <a:ln w="9360">
            <a:solidFill>
              <a:srgbClr val="3366FF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0" name="Shape 3080"/>
          <p:cNvSpPr txBox="1">
            <a:spLocks noChangeShapeType="1" noGrp="1"/>
          </p:cNvSpPr>
          <p:nvPr/>
        </p:nvSpPr>
        <p:spPr bwMode="auto">
          <a:xfrm>
            <a:off x="4043361" y="1370011"/>
            <a:ext cx="986196" cy="196559"/>
          </a:xfrm>
          <a:prstGeom prst="rect">
            <a:avLst/>
          </a:prstGeom>
          <a:noFill/>
        </p:spPr>
        <p:txBody>
          <a:bodyPr lIns="0" tIns="1332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12700" lvl="0" indent="0" algn="l">
              <a:spcBef>
                <a:spcPts val="1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200" b="1" i="0" u="none"/>
              <a:t>Junta</a:t>
            </a:r>
            <a:r>
              <a:rPr lang="es-ES" sz="1200"/>
              <a:t> </a:t>
            </a:r>
            <a:r>
              <a:rPr lang="es-ES" sz="1200" b="1" i="0" u="none"/>
              <a:t>Directiva</a:t>
            </a:r>
            <a:endParaRPr/>
          </a:p>
        </p:txBody>
      </p:sp>
      <p:sp>
        <p:nvSpPr>
          <p:cNvPr id="3081" name="Shape 3081"/>
          <p:cNvSpPr>
            <a:spLocks noChangeShapeType="1" noGrp="1"/>
          </p:cNvSpPr>
          <p:nvPr/>
        </p:nvSpPr>
        <p:spPr bwMode="auto">
          <a:xfrm>
            <a:off x="179387" y="1836737"/>
            <a:ext cx="8426450" cy="358775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8366658"/>
              <a:gd name="gd44" fmla="val 0"/>
              <a:gd name="gd45" fmla="val 59791"/>
              <a:gd name="gd46" fmla="val 0"/>
              <a:gd name="gd47" fmla="val 36518"/>
              <a:gd name="gd48" fmla="val 4699"/>
              <a:gd name="gd49" fmla="val 17513"/>
              <a:gd name="gd50" fmla="val 17513"/>
              <a:gd name="gd51" fmla="val 4699"/>
              <a:gd name="gd52" fmla="val 36518"/>
              <a:gd name="gd53" fmla="val 0"/>
              <a:gd name="gd54" fmla="val 59791"/>
              <a:gd name="gd55" fmla="val 0"/>
              <a:gd name="gd56" fmla="val 298970"/>
              <a:gd name="gd57" fmla="val 4698"/>
              <a:gd name="gd58" fmla="val 322250"/>
              <a:gd name="gd59" fmla="val 17513"/>
              <a:gd name="gd60" fmla="val 341260"/>
              <a:gd name="gd61" fmla="val 36518"/>
              <a:gd name="gd62" fmla="val 354075"/>
              <a:gd name="gd63" fmla="val 59791"/>
              <a:gd name="gd64" fmla="val 358775"/>
              <a:gd name="gd65" fmla="val 8366658"/>
              <a:gd name="gd66" fmla="val 358775"/>
              <a:gd name="gd67" fmla="val 8389931"/>
              <a:gd name="gd68" fmla="val 354075"/>
              <a:gd name="gd69" fmla="val 8408936"/>
              <a:gd name="gd70" fmla="val 341260"/>
              <a:gd name="gd71" fmla="val 8421751"/>
              <a:gd name="gd72" fmla="val 322250"/>
              <a:gd name="gd73" fmla="val 8426450"/>
              <a:gd name="gd74" fmla="val 298970"/>
              <a:gd name="gd75" fmla="val 8426450"/>
              <a:gd name="gd76" fmla="val 59791"/>
              <a:gd name="gd77" fmla="val 8421751"/>
              <a:gd name="gd78" fmla="val 36518"/>
              <a:gd name="gd79" fmla="val 8408936"/>
              <a:gd name="gd80" fmla="val 17513"/>
              <a:gd name="gd81" fmla="val 8389931"/>
              <a:gd name="gd82" fmla="val 4699"/>
              <a:gd name="gd83" fmla="val 8366658"/>
              <a:gd name="gd84" fmla="val 0"/>
            </a:gdLst>
            <a:ahLst/>
            <a:cxnLst/>
            <a:rect l="0" t="0" r="r" b="b"/>
            <a:pathLst>
              <a:path w="8426450" h="35877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2" name="Shape 3082"/>
          <p:cNvSpPr>
            <a:spLocks noChangeShapeType="1" noGrp="1"/>
          </p:cNvSpPr>
          <p:nvPr/>
        </p:nvSpPr>
        <p:spPr bwMode="auto">
          <a:xfrm>
            <a:off x="179387" y="1836737"/>
            <a:ext cx="8426450" cy="358775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0"/>
              <a:gd name="gd44" fmla="val 59791"/>
              <a:gd name="gd45" fmla="val 4699"/>
              <a:gd name="gd46" fmla="val 36518"/>
              <a:gd name="gd47" fmla="val 17513"/>
              <a:gd name="gd48" fmla="val 17513"/>
              <a:gd name="gd49" fmla="val 36518"/>
              <a:gd name="gd50" fmla="val 4699"/>
              <a:gd name="gd51" fmla="val 59791"/>
              <a:gd name="gd52" fmla="val 0"/>
              <a:gd name="gd53" fmla="val 8366658"/>
              <a:gd name="gd54" fmla="val 0"/>
              <a:gd name="gd55" fmla="val 8389931"/>
              <a:gd name="gd56" fmla="val 4699"/>
              <a:gd name="gd57" fmla="val 8408936"/>
              <a:gd name="gd58" fmla="val 17513"/>
              <a:gd name="gd59" fmla="val 8421751"/>
              <a:gd name="gd60" fmla="val 36518"/>
              <a:gd name="gd61" fmla="val 8426450"/>
              <a:gd name="gd62" fmla="val 59791"/>
              <a:gd name="gd63" fmla="val 8426450"/>
              <a:gd name="gd64" fmla="val 298970"/>
              <a:gd name="gd65" fmla="val 8421751"/>
              <a:gd name="gd66" fmla="val 322250"/>
              <a:gd name="gd67" fmla="val 8408936"/>
              <a:gd name="gd68" fmla="val 341260"/>
              <a:gd name="gd69" fmla="val 8389931"/>
              <a:gd name="gd70" fmla="val 354075"/>
              <a:gd name="gd71" fmla="val 8366658"/>
              <a:gd name="gd72" fmla="val 358775"/>
              <a:gd name="gd73" fmla="val 59791"/>
              <a:gd name="gd74" fmla="val 358775"/>
              <a:gd name="gd75" fmla="val 36518"/>
              <a:gd name="gd76" fmla="val 354075"/>
              <a:gd name="gd77" fmla="val 17513"/>
              <a:gd name="gd78" fmla="val 341260"/>
              <a:gd name="gd79" fmla="val 4698"/>
              <a:gd name="gd80" fmla="val 322250"/>
              <a:gd name="gd81" fmla="val 0"/>
              <a:gd name="gd82" fmla="val 298970"/>
              <a:gd name="gd83" fmla="val 0"/>
              <a:gd name="gd84" fmla="val 59791"/>
            </a:gdLst>
            <a:ahLst/>
            <a:cxnLst/>
            <a:rect l="0" t="0" r="r" b="b"/>
            <a:pathLst>
              <a:path w="8426450" h="35877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noFill/>
          <a:ln w="25560">
            <a:solidFill>
              <a:srgbClr val="3366FF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3" name="Shape 3083"/>
          <p:cNvSpPr txBox="1">
            <a:spLocks noChangeShapeType="1" noGrp="1"/>
          </p:cNvSpPr>
          <p:nvPr/>
        </p:nvSpPr>
        <p:spPr bwMode="auto">
          <a:xfrm>
            <a:off x="3721100" y="1920875"/>
            <a:ext cx="1689100" cy="166687"/>
          </a:xfrm>
          <a:prstGeom prst="rect">
            <a:avLst/>
          </a:prstGeom>
          <a:noFill/>
        </p:spPr>
        <p:txBody>
          <a:bodyPr lIns="0" tIns="1332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12700" lvl="0" indent="0" algn="l">
              <a:spcBef>
                <a:spcPts val="1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000" b="1" i="0" u="none"/>
              <a:t>ASAMBLEA  MENSUAL</a:t>
            </a:r>
            <a:endParaRPr/>
          </a:p>
        </p:txBody>
      </p:sp>
      <p:sp>
        <p:nvSpPr>
          <p:cNvPr id="3084" name="Shape 3084"/>
          <p:cNvSpPr>
            <a:spLocks noChangeShapeType="1" noGrp="1"/>
          </p:cNvSpPr>
          <p:nvPr/>
        </p:nvSpPr>
        <p:spPr bwMode="auto">
          <a:xfrm>
            <a:off x="576262" y="3276600"/>
            <a:ext cx="4095750" cy="452437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8644724"/>
              <a:gd name="gd44" fmla="val 0"/>
              <a:gd name="gd45" fmla="val 77000"/>
              <a:gd name="gd46" fmla="val 0"/>
              <a:gd name="gd47" fmla="val 47025"/>
              <a:gd name="gd48" fmla="val 6051"/>
              <a:gd name="gd49" fmla="val 22550"/>
              <a:gd name="gd50" fmla="val 22555"/>
              <a:gd name="gd51" fmla="val 6050"/>
              <a:gd name="gd52" fmla="val 47030"/>
              <a:gd name="gd53" fmla="val 0"/>
              <a:gd name="gd54" fmla="val 77000"/>
              <a:gd name="gd55" fmla="val 0"/>
              <a:gd name="gd56" fmla="val 384975"/>
              <a:gd name="gd57" fmla="val 6050"/>
              <a:gd name="gd58" fmla="val 414942"/>
              <a:gd name="gd59" fmla="val 22550"/>
              <a:gd name="gd60" fmla="val 439413"/>
              <a:gd name="gd61" fmla="val 47025"/>
              <a:gd name="gd62" fmla="val 455912"/>
              <a:gd name="gd63" fmla="val 77000"/>
              <a:gd name="gd64" fmla="val 461962"/>
              <a:gd name="gd65" fmla="val 8644724"/>
              <a:gd name="gd66" fmla="val 461962"/>
              <a:gd name="gd67" fmla="val 8674699"/>
              <a:gd name="gd68" fmla="val 455912"/>
              <a:gd name="gd69" fmla="val 8699174"/>
              <a:gd name="gd70" fmla="val 439413"/>
              <a:gd name="gd71" fmla="val 8715674"/>
              <a:gd name="gd72" fmla="val 414942"/>
              <a:gd name="gd73" fmla="val 8721725"/>
              <a:gd name="gd74" fmla="val 384975"/>
              <a:gd name="gd75" fmla="val 8721725"/>
              <a:gd name="gd76" fmla="val 77000"/>
              <a:gd name="gd77" fmla="val 8715674"/>
              <a:gd name="gd78" fmla="val 47030"/>
              <a:gd name="gd79" fmla="val 8699174"/>
              <a:gd name="gd80" fmla="val 22555"/>
              <a:gd name="gd81" fmla="val 8674699"/>
              <a:gd name="gd82" fmla="val 6051"/>
              <a:gd name="gd83" fmla="val 8644724"/>
              <a:gd name="gd84" fmla="val 0"/>
            </a:gdLst>
            <a:ahLst/>
            <a:cxnLst/>
            <a:rect l="0" t="0" r="r" b="b"/>
            <a:pathLst>
              <a:path w="8721725" h="462279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5" name="Shape 3085"/>
          <p:cNvSpPr>
            <a:spLocks noChangeShapeType="1" noGrp="1"/>
          </p:cNvSpPr>
          <p:nvPr/>
        </p:nvSpPr>
        <p:spPr bwMode="auto">
          <a:xfrm>
            <a:off x="606425" y="3263900"/>
            <a:ext cx="4059237" cy="474662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0"/>
              <a:gd name="gd44" fmla="val 77000"/>
              <a:gd name="gd45" fmla="val 6050"/>
              <a:gd name="gd46" fmla="val 47030"/>
              <a:gd name="gd47" fmla="val 22550"/>
              <a:gd name="gd48" fmla="val 22555"/>
              <a:gd name="gd49" fmla="val 47025"/>
              <a:gd name="gd50" fmla="val 6051"/>
              <a:gd name="gd51" fmla="val 77000"/>
              <a:gd name="gd52" fmla="val 0"/>
              <a:gd name="gd53" fmla="val 8644724"/>
              <a:gd name="gd54" fmla="val 0"/>
              <a:gd name="gd55" fmla="val 8674699"/>
              <a:gd name="gd56" fmla="val 6051"/>
              <a:gd name="gd57" fmla="val 8699174"/>
              <a:gd name="gd58" fmla="val 22555"/>
              <a:gd name="gd59" fmla="val 8715674"/>
              <a:gd name="gd60" fmla="val 47030"/>
              <a:gd name="gd61" fmla="val 8721725"/>
              <a:gd name="gd62" fmla="val 77000"/>
              <a:gd name="gd63" fmla="val 8721725"/>
              <a:gd name="gd64" fmla="val 384975"/>
              <a:gd name="gd65" fmla="val 8715674"/>
              <a:gd name="gd66" fmla="val 414942"/>
              <a:gd name="gd67" fmla="val 8699174"/>
              <a:gd name="gd68" fmla="val 439413"/>
              <a:gd name="gd69" fmla="val 8674699"/>
              <a:gd name="gd70" fmla="val 455912"/>
              <a:gd name="gd71" fmla="val 8644724"/>
              <a:gd name="gd72" fmla="val 461962"/>
              <a:gd name="gd73" fmla="val 77000"/>
              <a:gd name="gd74" fmla="val 461962"/>
              <a:gd name="gd75" fmla="val 47025"/>
              <a:gd name="gd76" fmla="val 455912"/>
              <a:gd name="gd77" fmla="val 22550"/>
              <a:gd name="gd78" fmla="val 439413"/>
              <a:gd name="gd79" fmla="val 6050"/>
              <a:gd name="gd80" fmla="val 414942"/>
              <a:gd name="gd81" fmla="val 0"/>
              <a:gd name="gd82" fmla="val 384975"/>
              <a:gd name="gd83" fmla="val 0"/>
              <a:gd name="gd84" fmla="val 77000"/>
            </a:gdLst>
            <a:ahLst/>
            <a:cxnLst/>
            <a:rect l="0" t="0" r="r" b="b"/>
            <a:pathLst>
              <a:path w="8721725" h="462279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noFill/>
          <a:ln w="9360">
            <a:solidFill>
              <a:srgbClr val="FF6600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6" name="Shape 3086"/>
          <p:cNvSpPr>
            <a:spLocks noChangeShapeType="1" noGrp="1"/>
          </p:cNvSpPr>
          <p:nvPr/>
        </p:nvSpPr>
        <p:spPr bwMode="auto">
          <a:xfrm>
            <a:off x="596900" y="4627562"/>
            <a:ext cx="4130675" cy="500062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8708491"/>
              <a:gd name="gd44" fmla="val 0"/>
              <a:gd name="gd45" fmla="val 76733"/>
              <a:gd name="gd46" fmla="val 0"/>
              <a:gd name="gd47" fmla="val 46864"/>
              <a:gd name="gd48" fmla="val 6029"/>
              <a:gd name="gd49" fmla="val 22474"/>
              <a:gd name="gd50" fmla="val 22474"/>
              <a:gd name="gd51" fmla="val 6029"/>
              <a:gd name="gd52" fmla="val 46864"/>
              <a:gd name="gd53" fmla="val 0"/>
              <a:gd name="gd54" fmla="val 76733"/>
              <a:gd name="gd55" fmla="val 0"/>
              <a:gd name="gd56" fmla="val 383641"/>
              <a:gd name="gd57" fmla="val 6029"/>
              <a:gd name="gd58" fmla="val 413510"/>
              <a:gd name="gd59" fmla="val 22474"/>
              <a:gd name="gd60" fmla="val 437900"/>
              <a:gd name="gd61" fmla="val 46864"/>
              <a:gd name="gd62" fmla="val 454345"/>
              <a:gd name="gd63" fmla="val 76733"/>
              <a:gd name="gd64" fmla="val 460374"/>
              <a:gd name="gd65" fmla="val 8708491"/>
              <a:gd name="gd66" fmla="val 460374"/>
              <a:gd name="gd67" fmla="val 8738360"/>
              <a:gd name="gd68" fmla="val 454345"/>
              <a:gd name="gd69" fmla="val 8762750"/>
              <a:gd name="gd70" fmla="val 437900"/>
              <a:gd name="gd71" fmla="val 8779195"/>
              <a:gd name="gd72" fmla="val 413510"/>
              <a:gd name="gd73" fmla="val 8785225"/>
              <a:gd name="gd74" fmla="val 383641"/>
              <a:gd name="gd75" fmla="val 8785225"/>
              <a:gd name="gd76" fmla="val 76733"/>
              <a:gd name="gd77" fmla="val 8779195"/>
              <a:gd name="gd78" fmla="val 46864"/>
              <a:gd name="gd79" fmla="val 8762750"/>
              <a:gd name="gd80" fmla="val 22474"/>
              <a:gd name="gd81" fmla="val 8738360"/>
              <a:gd name="gd82" fmla="val 6029"/>
              <a:gd name="gd83" fmla="val 8708491"/>
              <a:gd name="gd84" fmla="val 0"/>
            </a:gdLst>
            <a:ahLst/>
            <a:cxnLst/>
            <a:rect l="0" t="0" r="r" b="b"/>
            <a:pathLst>
              <a:path w="8785225" h="46037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7" name="Shape 3087"/>
          <p:cNvSpPr>
            <a:spLocks noChangeShapeType="1" noGrp="1"/>
          </p:cNvSpPr>
          <p:nvPr/>
        </p:nvSpPr>
        <p:spPr bwMode="auto">
          <a:xfrm>
            <a:off x="588962" y="4635500"/>
            <a:ext cx="4148137" cy="490536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0"/>
              <a:gd name="gd44" fmla="val 76733"/>
              <a:gd name="gd45" fmla="val 6029"/>
              <a:gd name="gd46" fmla="val 46864"/>
              <a:gd name="gd47" fmla="val 22474"/>
              <a:gd name="gd48" fmla="val 22474"/>
              <a:gd name="gd49" fmla="val 46864"/>
              <a:gd name="gd50" fmla="val 6029"/>
              <a:gd name="gd51" fmla="val 76733"/>
              <a:gd name="gd52" fmla="val 0"/>
              <a:gd name="gd53" fmla="val 8708491"/>
              <a:gd name="gd54" fmla="val 0"/>
              <a:gd name="gd55" fmla="val 8738360"/>
              <a:gd name="gd56" fmla="val 6029"/>
              <a:gd name="gd57" fmla="val 8762750"/>
              <a:gd name="gd58" fmla="val 22474"/>
              <a:gd name="gd59" fmla="val 8779195"/>
              <a:gd name="gd60" fmla="val 46864"/>
              <a:gd name="gd61" fmla="val 8785225"/>
              <a:gd name="gd62" fmla="val 76733"/>
              <a:gd name="gd63" fmla="val 8785225"/>
              <a:gd name="gd64" fmla="val 383641"/>
              <a:gd name="gd65" fmla="val 8779195"/>
              <a:gd name="gd66" fmla="val 413510"/>
              <a:gd name="gd67" fmla="val 8762750"/>
              <a:gd name="gd68" fmla="val 437900"/>
              <a:gd name="gd69" fmla="val 8738360"/>
              <a:gd name="gd70" fmla="val 454345"/>
              <a:gd name="gd71" fmla="val 8708491"/>
              <a:gd name="gd72" fmla="val 460374"/>
              <a:gd name="gd73" fmla="val 76733"/>
              <a:gd name="gd74" fmla="val 460374"/>
              <a:gd name="gd75" fmla="val 46864"/>
              <a:gd name="gd76" fmla="val 454345"/>
              <a:gd name="gd77" fmla="val 22474"/>
              <a:gd name="gd78" fmla="val 437900"/>
              <a:gd name="gd79" fmla="val 6029"/>
              <a:gd name="gd80" fmla="val 413510"/>
              <a:gd name="gd81" fmla="val 0"/>
              <a:gd name="gd82" fmla="val 383641"/>
              <a:gd name="gd83" fmla="val 0"/>
              <a:gd name="gd84" fmla="val 76733"/>
            </a:gdLst>
            <a:ahLst/>
            <a:cxnLst/>
            <a:rect l="0" t="0" r="r" b="b"/>
            <a:pathLst>
              <a:path w="8785225" h="46037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noFill/>
          <a:ln w="9360">
            <a:solidFill>
              <a:srgbClr val="FF6600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8" name="Shape 3088"/>
          <p:cNvSpPr txBox="1">
            <a:spLocks noChangeShapeType="1" noGrp="1"/>
          </p:cNvSpPr>
          <p:nvPr/>
        </p:nvSpPr>
        <p:spPr bwMode="auto">
          <a:xfrm>
            <a:off x="1109662" y="4767261"/>
            <a:ext cx="3095625" cy="165100"/>
          </a:xfrm>
          <a:prstGeom prst="rect">
            <a:avLst/>
          </a:prstGeom>
          <a:noFill/>
        </p:spPr>
        <p:txBody>
          <a:bodyPr lIns="0" tIns="122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12700" lvl="0" indent="0" algn="ctr">
              <a:spcBef>
                <a:spcPts val="1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000" b="1" i="0" u="none"/>
              <a:t>COOPERACION INTERNACIONAL</a:t>
            </a:r>
            <a:endParaRPr/>
          </a:p>
        </p:txBody>
      </p:sp>
      <p:sp>
        <p:nvSpPr>
          <p:cNvPr id="3089" name="Shape 3089"/>
          <p:cNvSpPr>
            <a:spLocks noChangeShapeType="1" noGrp="1"/>
          </p:cNvSpPr>
          <p:nvPr/>
        </p:nvSpPr>
        <p:spPr bwMode="auto">
          <a:xfrm>
            <a:off x="179387" y="5292725"/>
            <a:ext cx="8859837" cy="574675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8857221"/>
              <a:gd name="gd14" fmla="val 0"/>
              <a:gd name="gd15" fmla="val 8857221"/>
              <a:gd name="gd16" fmla="val 575246"/>
              <a:gd name="gd17" fmla="val 0"/>
              <a:gd name="gd18" fmla="val 575246"/>
              <a:gd name="gd19" fmla="val 0"/>
              <a:gd name="gd20" fmla="val 0"/>
            </a:gdLst>
            <a:ahLst/>
            <a:cxnLst/>
            <a:rect l="0" t="0" r="r" b="b"/>
            <a:pathLst>
              <a:path w="8857615" h="575310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25560">
            <a:solidFill>
              <a:srgbClr val="FFFFFF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104" name="Shape 3104"/>
          <p:cNvSpPr txBox="1">
            <a:spLocks noChangeShapeType="1" noGrp="1"/>
          </p:cNvSpPr>
          <p:nvPr/>
        </p:nvSpPr>
        <p:spPr bwMode="auto">
          <a:xfrm>
            <a:off x="381000" y="152400"/>
            <a:ext cx="8064500" cy="441325"/>
          </a:xfrm>
          <a:prstGeom prst="rect">
            <a:avLst/>
          </a:prstGeom>
          <a:solidFill>
            <a:srgbClr val="FFCCFF"/>
          </a:solidFill>
          <a:ln w="28440">
            <a:solidFill>
              <a:srgbClr val="FF0000"/>
            </a:solidFill>
            <a:miter/>
            <a:headEnd/>
            <a:tailEnd/>
          </a:ln>
        </p:spPr>
        <p:txBody>
          <a:bodyPr lIns="0" tIns="40679" rIns="0" bIns="0" anchor="t"/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287337" lvl="0" indent="0" algn="ctr">
              <a:lnSpc>
                <a:spcPct val="100000"/>
              </a:lnSpc>
              <a:spcBef>
                <a:spcPts val="3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600" b="1" i="0" u="none">
                <a:solidFill>
                  <a:srgbClr val="000000"/>
                </a:solidFill>
                <a:latin typeface="Arial"/>
                <a:ea typeface="Arial"/>
              </a:rPr>
              <a:t>ORGANIGRAMA DE ESTRUCTURA POLÍTICA Y TÉCNICA DE MUGARIK GABE</a:t>
            </a:r>
            <a:br>
              <a:rPr lang="es-ES" sz="1600" b="1" i="0" u="none">
                <a:solidFill>
                  <a:srgbClr val="000000"/>
                </a:solidFill>
                <a:latin typeface="Arial"/>
                <a:ea typeface="Arial"/>
              </a:rPr>
            </a:br>
            <a:r>
              <a:rPr lang="es-ES" sz="1000" b="1" i="0" u="none">
                <a:solidFill>
                  <a:srgbClr val="000000"/>
                </a:solidFill>
                <a:latin typeface="Arial"/>
                <a:ea typeface="Arial"/>
              </a:rPr>
              <a:t>A 1 de junio de 2025</a:t>
            </a:r>
            <a:endParaRPr/>
          </a:p>
        </p:txBody>
      </p:sp>
      <p:sp>
        <p:nvSpPr>
          <p:cNvPr id="3105" name="Shape 3105"/>
          <p:cNvSpPr txBox="1">
            <a:spLocks noChangeShapeType="1" noGrp="1"/>
          </p:cNvSpPr>
          <p:nvPr/>
        </p:nvSpPr>
        <p:spPr bwMode="auto">
          <a:xfrm>
            <a:off x="565150" y="3406775"/>
            <a:ext cx="4127500" cy="165100"/>
          </a:xfrm>
          <a:prstGeom prst="rect">
            <a:avLst/>
          </a:prstGeom>
          <a:noFill/>
        </p:spPr>
        <p:txBody>
          <a:bodyPr lIns="0" tIns="122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lvl="0" algn="ct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000" b="1" i="0" u="none"/>
              <a:t>EDUCACIÓN VIDAS SOSTENIBLES-PUEBLOS INDÍGENAS</a:t>
            </a:r>
            <a:endParaRPr/>
          </a:p>
        </p:txBody>
      </p:sp>
      <p:sp>
        <p:nvSpPr>
          <p:cNvPr id="3106" name="Shape 3106"/>
          <p:cNvSpPr txBox="1">
            <a:spLocks noChangeShapeType="1" noGrp="1"/>
          </p:cNvSpPr>
          <p:nvPr/>
        </p:nvSpPr>
        <p:spPr bwMode="auto">
          <a:xfrm>
            <a:off x="6095999" y="4159249"/>
            <a:ext cx="1308571" cy="529337"/>
          </a:xfrm>
          <a:prstGeom prst="rect">
            <a:avLst/>
          </a:prstGeom>
          <a:gradFill>
            <a:gsLst>
              <a:gs pos="0">
                <a:srgbClr val="F0EAF9"/>
              </a:gs>
              <a:gs pos="100000">
                <a:srgbClr val="C9B5E8"/>
              </a:gs>
            </a:gsLst>
            <a:lin ang="16200000" scaled="1"/>
          </a:gradFill>
          <a:ln w="9360">
            <a:solidFill>
              <a:srgbClr val="7D60A0"/>
            </a:solidFill>
            <a:miter/>
            <a:headEnd/>
            <a:tailEnd/>
          </a:ln>
          <a:effectLst>
            <a:outerShdw algn="ctr" rotWithShape="0">
              <a:srgbClr val="000000">
                <a:alpha val="37647"/>
              </a:srgbClr>
            </a:outerShdw>
          </a:effectLst>
        </p:spPr>
        <p:txBody>
          <a:bodyPr lIns="0" tIns="396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lv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endParaRPr/>
          </a:p>
          <a:p>
            <a:pPr lvl="0" algn="ctr">
              <a:lnSpc>
                <a:spcPts val="987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400" b="1" i="0" u="none">
                <a:solidFill>
                  <a:srgbClr val="000000"/>
                </a:solidFill>
                <a:latin typeface="Calibri"/>
              </a:rPr>
              <a:t>COORDINACIÓN</a:t>
            </a:r>
            <a:endParaRPr lang="es-ES" sz="1400" b="1" i="0" u="none">
              <a:solidFill>
                <a:srgbClr val="000000"/>
              </a:solidFill>
              <a:latin typeface="Calibri"/>
            </a:endParaRPr>
          </a:p>
          <a:p>
            <a:pPr lvl="0" algn="l">
              <a:lnSpc>
                <a:spcPts val="987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000">
                <a:solidFill>
                  <a:srgbClr val="000000"/>
                </a:solidFill>
                <a:latin typeface="Calibri"/>
              </a:rPr>
              <a:t>	</a:t>
            </a:r>
            <a:endParaRPr/>
          </a:p>
        </p:txBody>
      </p:sp>
      <p:sp>
        <p:nvSpPr>
          <p:cNvPr id="3107" name="Shape 3107"/>
          <p:cNvSpPr>
            <a:spLocks noChangeShapeType="1" noGrp="1"/>
          </p:cNvSpPr>
          <p:nvPr/>
        </p:nvSpPr>
        <p:spPr bwMode="auto">
          <a:xfrm>
            <a:off x="5264150" y="4695825"/>
            <a:ext cx="450850" cy="454025"/>
          </a:xfrm>
          <a:prstGeom prst="rect">
            <a:avLst/>
          </a:prstGeom>
          <a:blipFill>
            <a:blip r:embed="rId3"/>
            <a:stretch/>
          </a:blip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108" name="Shape 3108"/>
          <p:cNvSpPr>
            <a:spLocks noChangeShapeType="1" noGrp="1"/>
          </p:cNvSpPr>
          <p:nvPr/>
        </p:nvSpPr>
        <p:spPr bwMode="auto">
          <a:xfrm>
            <a:off x="8451850" y="4903787"/>
            <a:ext cx="450850" cy="454025"/>
          </a:xfrm>
          <a:prstGeom prst="rect">
            <a:avLst/>
          </a:prstGeom>
          <a:blipFill>
            <a:blip r:embed="rId3"/>
            <a:stretch/>
          </a:blip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109" name="Shape 3109"/>
          <p:cNvSpPr>
            <a:spLocks noChangeShapeType="1" noGrp="1"/>
          </p:cNvSpPr>
          <p:nvPr/>
        </p:nvSpPr>
        <p:spPr bwMode="auto">
          <a:xfrm>
            <a:off x="587375" y="3940175"/>
            <a:ext cx="4094162" cy="450850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8644724"/>
              <a:gd name="gd44" fmla="val 0"/>
              <a:gd name="gd45" fmla="val 77000"/>
              <a:gd name="gd46" fmla="val 0"/>
              <a:gd name="gd47" fmla="val 47025"/>
              <a:gd name="gd48" fmla="val 6051"/>
              <a:gd name="gd49" fmla="val 22550"/>
              <a:gd name="gd50" fmla="val 22555"/>
              <a:gd name="gd51" fmla="val 6050"/>
              <a:gd name="gd52" fmla="val 47030"/>
              <a:gd name="gd53" fmla="val 0"/>
              <a:gd name="gd54" fmla="val 77000"/>
              <a:gd name="gd55" fmla="val 0"/>
              <a:gd name="gd56" fmla="val 384975"/>
              <a:gd name="gd57" fmla="val 6050"/>
              <a:gd name="gd58" fmla="val 414942"/>
              <a:gd name="gd59" fmla="val 22550"/>
              <a:gd name="gd60" fmla="val 439413"/>
              <a:gd name="gd61" fmla="val 47025"/>
              <a:gd name="gd62" fmla="val 455912"/>
              <a:gd name="gd63" fmla="val 77000"/>
              <a:gd name="gd64" fmla="val 461962"/>
              <a:gd name="gd65" fmla="val 8644724"/>
              <a:gd name="gd66" fmla="val 461962"/>
              <a:gd name="gd67" fmla="val 8674699"/>
              <a:gd name="gd68" fmla="val 455912"/>
              <a:gd name="gd69" fmla="val 8699174"/>
              <a:gd name="gd70" fmla="val 439413"/>
              <a:gd name="gd71" fmla="val 8715674"/>
              <a:gd name="gd72" fmla="val 414942"/>
              <a:gd name="gd73" fmla="val 8721725"/>
              <a:gd name="gd74" fmla="val 384975"/>
              <a:gd name="gd75" fmla="val 8721725"/>
              <a:gd name="gd76" fmla="val 77000"/>
              <a:gd name="gd77" fmla="val 8715674"/>
              <a:gd name="gd78" fmla="val 47030"/>
              <a:gd name="gd79" fmla="val 8699174"/>
              <a:gd name="gd80" fmla="val 22555"/>
              <a:gd name="gd81" fmla="val 8674699"/>
              <a:gd name="gd82" fmla="val 6051"/>
              <a:gd name="gd83" fmla="val 8644724"/>
              <a:gd name="gd84" fmla="val 0"/>
            </a:gdLst>
            <a:ahLst/>
            <a:cxnLst/>
            <a:rect l="0" t="0" r="r" b="b"/>
            <a:pathLst>
              <a:path w="8721725" h="462279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110" name="Shape 3110"/>
          <p:cNvSpPr>
            <a:spLocks noChangeShapeType="1" noGrp="1"/>
          </p:cNvSpPr>
          <p:nvPr/>
        </p:nvSpPr>
        <p:spPr bwMode="auto">
          <a:xfrm>
            <a:off x="603250" y="3938587"/>
            <a:ext cx="4087812" cy="457200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0"/>
              <a:gd name="gd44" fmla="val 77000"/>
              <a:gd name="gd45" fmla="val 6050"/>
              <a:gd name="gd46" fmla="val 47030"/>
              <a:gd name="gd47" fmla="val 22550"/>
              <a:gd name="gd48" fmla="val 22555"/>
              <a:gd name="gd49" fmla="val 47025"/>
              <a:gd name="gd50" fmla="val 6051"/>
              <a:gd name="gd51" fmla="val 77000"/>
              <a:gd name="gd52" fmla="val 0"/>
              <a:gd name="gd53" fmla="val 8644724"/>
              <a:gd name="gd54" fmla="val 0"/>
              <a:gd name="gd55" fmla="val 8674699"/>
              <a:gd name="gd56" fmla="val 6051"/>
              <a:gd name="gd57" fmla="val 8699174"/>
              <a:gd name="gd58" fmla="val 22555"/>
              <a:gd name="gd59" fmla="val 8715674"/>
              <a:gd name="gd60" fmla="val 47030"/>
              <a:gd name="gd61" fmla="val 8721725"/>
              <a:gd name="gd62" fmla="val 77000"/>
              <a:gd name="gd63" fmla="val 8721725"/>
              <a:gd name="gd64" fmla="val 384975"/>
              <a:gd name="gd65" fmla="val 8715674"/>
              <a:gd name="gd66" fmla="val 414942"/>
              <a:gd name="gd67" fmla="val 8699174"/>
              <a:gd name="gd68" fmla="val 439413"/>
              <a:gd name="gd69" fmla="val 8674699"/>
              <a:gd name="gd70" fmla="val 455912"/>
              <a:gd name="gd71" fmla="val 8644724"/>
              <a:gd name="gd72" fmla="val 461962"/>
              <a:gd name="gd73" fmla="val 77000"/>
              <a:gd name="gd74" fmla="val 461962"/>
              <a:gd name="gd75" fmla="val 47025"/>
              <a:gd name="gd76" fmla="val 455912"/>
              <a:gd name="gd77" fmla="val 22550"/>
              <a:gd name="gd78" fmla="val 439413"/>
              <a:gd name="gd79" fmla="val 6050"/>
              <a:gd name="gd80" fmla="val 414942"/>
              <a:gd name="gd81" fmla="val 0"/>
              <a:gd name="gd82" fmla="val 384975"/>
              <a:gd name="gd83" fmla="val 0"/>
              <a:gd name="gd84" fmla="val 77000"/>
            </a:gdLst>
            <a:ahLst/>
            <a:cxnLst/>
            <a:rect l="0" t="0" r="r" b="b"/>
            <a:pathLst>
              <a:path w="8721725" h="462279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noFill/>
          <a:ln w="9360">
            <a:solidFill>
              <a:srgbClr val="FF6600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111" name="Shape 3111"/>
          <p:cNvSpPr txBox="1">
            <a:spLocks noChangeShapeType="1" noGrp="1"/>
          </p:cNvSpPr>
          <p:nvPr/>
        </p:nvSpPr>
        <p:spPr bwMode="auto">
          <a:xfrm>
            <a:off x="434975" y="4054475"/>
            <a:ext cx="4572000" cy="317500"/>
          </a:xfrm>
          <a:prstGeom prst="rect">
            <a:avLst/>
          </a:prstGeom>
          <a:noFill/>
        </p:spPr>
        <p:txBody>
          <a:bodyPr lIns="0" tIns="122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lvl="0" algn="ct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000" b="1" i="0" u="none"/>
              <a:t>EDUCACIÓN FEMINISMOS</a:t>
            </a:r>
            <a:endParaRPr/>
          </a:p>
          <a:p>
            <a:pPr lvl="0" algn="ct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endParaRPr/>
          </a:p>
        </p:txBody>
      </p:sp>
      <p:sp>
        <p:nvSpPr>
          <p:cNvPr id="3112" name="Shape 3112"/>
          <p:cNvSpPr>
            <a:spLocks noChangeShapeType="1" noGrp="1"/>
          </p:cNvSpPr>
          <p:nvPr/>
        </p:nvSpPr>
        <p:spPr bwMode="auto">
          <a:xfrm flipV="1">
            <a:off x="571500" y="5376862"/>
            <a:ext cx="4167187" cy="476250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0"/>
              <a:gd name="gd44" fmla="val 76733"/>
              <a:gd name="gd45" fmla="val 6029"/>
              <a:gd name="gd46" fmla="val 46864"/>
              <a:gd name="gd47" fmla="val 22474"/>
              <a:gd name="gd48" fmla="val 22474"/>
              <a:gd name="gd49" fmla="val 46864"/>
              <a:gd name="gd50" fmla="val 6029"/>
              <a:gd name="gd51" fmla="val 76733"/>
              <a:gd name="gd52" fmla="val 0"/>
              <a:gd name="gd53" fmla="val 8708491"/>
              <a:gd name="gd54" fmla="val 0"/>
              <a:gd name="gd55" fmla="val 8738360"/>
              <a:gd name="gd56" fmla="val 6029"/>
              <a:gd name="gd57" fmla="val 8762750"/>
              <a:gd name="gd58" fmla="val 22474"/>
              <a:gd name="gd59" fmla="val 8779195"/>
              <a:gd name="gd60" fmla="val 46864"/>
              <a:gd name="gd61" fmla="val 8785225"/>
              <a:gd name="gd62" fmla="val 76733"/>
              <a:gd name="gd63" fmla="val 8785225"/>
              <a:gd name="gd64" fmla="val 383641"/>
              <a:gd name="gd65" fmla="val 8779195"/>
              <a:gd name="gd66" fmla="val 413510"/>
              <a:gd name="gd67" fmla="val 8762750"/>
              <a:gd name="gd68" fmla="val 437900"/>
              <a:gd name="gd69" fmla="val 8738360"/>
              <a:gd name="gd70" fmla="val 454345"/>
              <a:gd name="gd71" fmla="val 8708491"/>
              <a:gd name="gd72" fmla="val 460374"/>
              <a:gd name="gd73" fmla="val 76733"/>
              <a:gd name="gd74" fmla="val 460374"/>
              <a:gd name="gd75" fmla="val 46864"/>
              <a:gd name="gd76" fmla="val 454345"/>
              <a:gd name="gd77" fmla="val 22474"/>
              <a:gd name="gd78" fmla="val 437900"/>
              <a:gd name="gd79" fmla="val 6029"/>
              <a:gd name="gd80" fmla="val 413510"/>
              <a:gd name="gd81" fmla="val 0"/>
              <a:gd name="gd82" fmla="val 383641"/>
              <a:gd name="gd83" fmla="val 0"/>
              <a:gd name="gd84" fmla="val 76733"/>
            </a:gdLst>
            <a:ahLst/>
            <a:cxnLst/>
            <a:rect l="0" t="0" r="r" b="b"/>
            <a:pathLst>
              <a:path w="8785225" h="46037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noFill/>
          <a:ln w="9360">
            <a:solidFill>
              <a:srgbClr val="FF6600"/>
            </a:solidFill>
            <a:miter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113" name="Shape 3113"/>
          <p:cNvSpPr>
            <a:spLocks noChangeShapeType="1" noGrp="1"/>
          </p:cNvSpPr>
          <p:nvPr/>
        </p:nvSpPr>
        <p:spPr bwMode="auto">
          <a:xfrm>
            <a:off x="590549" y="5386387"/>
            <a:ext cx="4171950" cy="469900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+- 21600 21600 21600"/>
              <a:gd name="gd12" fmla="+- 21600 21600 21600"/>
              <a:gd name="gd13" fmla="+- 21600 21600 21600"/>
              <a:gd name="gd14" fmla="+- 21600 21600 21600"/>
              <a:gd name="gd15" fmla="+- 21600 21600 21600"/>
              <a:gd name="gd16" fmla="+- 21600 21600 21600"/>
              <a:gd name="gd17" fmla="+- 21600 21600 21600"/>
              <a:gd name="gd18" fmla="+- 21600 21600 21600"/>
              <a:gd name="gd19" fmla="+- 21600 21600 21600"/>
              <a:gd name="gd20" fmla="+- 21600 21600 21600"/>
              <a:gd name="gd21" fmla="+- 21600 21600 21600"/>
              <a:gd name="gd22" fmla="+- 21600 21600 21600"/>
              <a:gd name="gd23" fmla="+- 21600 21600 21600"/>
              <a:gd name="gd24" fmla="+- 21600 21600 21600"/>
              <a:gd name="gd25" fmla="+- 21600 21600 21600"/>
              <a:gd name="gd26" fmla="+- 21600 21600 21600"/>
              <a:gd name="gd27" fmla="+- 21600 21600 21600"/>
              <a:gd name="gd28" fmla="+- 21600 21600 21600"/>
              <a:gd name="gd29" fmla="+- 21600 21600 21600"/>
              <a:gd name="gd30" fmla="+- 21600 21600 21600"/>
              <a:gd name="gd31" fmla="+- 21600 21600 21600"/>
              <a:gd name="gd32" fmla="+- 21600 21600 21600"/>
              <a:gd name="gd33" fmla="+- 21600 21600 21600"/>
              <a:gd name="gd34" fmla="+- 21600 21600 21600"/>
              <a:gd name="gd35" fmla="+- 21600 21600 21600"/>
              <a:gd name="gd36" fmla="+- 21600 21600 21600"/>
              <a:gd name="gd37" fmla="+- 21600 21600 21600"/>
              <a:gd name="gd38" fmla="+- 21600 21600 21600"/>
              <a:gd name="gd39" fmla="+- 21600 21600 21600"/>
              <a:gd name="gd40" fmla="+- 21600 21600 21600"/>
              <a:gd name="gd41" fmla="+- 21600 21600 21600"/>
              <a:gd name="gd42" fmla="+- 21600 21600 21600"/>
              <a:gd name="gd43" fmla="val 8708491"/>
              <a:gd name="gd44" fmla="val 0"/>
              <a:gd name="gd45" fmla="val 76733"/>
              <a:gd name="gd46" fmla="val 0"/>
              <a:gd name="gd47" fmla="val 46864"/>
              <a:gd name="gd48" fmla="val 6029"/>
              <a:gd name="gd49" fmla="val 22474"/>
              <a:gd name="gd50" fmla="val 22474"/>
              <a:gd name="gd51" fmla="val 6029"/>
              <a:gd name="gd52" fmla="val 46864"/>
              <a:gd name="gd53" fmla="val 0"/>
              <a:gd name="gd54" fmla="val 76733"/>
              <a:gd name="gd55" fmla="val 0"/>
              <a:gd name="gd56" fmla="val 383641"/>
              <a:gd name="gd57" fmla="val 6029"/>
              <a:gd name="gd58" fmla="val 413510"/>
              <a:gd name="gd59" fmla="val 22474"/>
              <a:gd name="gd60" fmla="val 437900"/>
              <a:gd name="gd61" fmla="val 46864"/>
              <a:gd name="gd62" fmla="val 454345"/>
              <a:gd name="gd63" fmla="val 76733"/>
              <a:gd name="gd64" fmla="val 460374"/>
              <a:gd name="gd65" fmla="val 8708491"/>
              <a:gd name="gd66" fmla="val 460374"/>
              <a:gd name="gd67" fmla="val 8738360"/>
              <a:gd name="gd68" fmla="val 454345"/>
              <a:gd name="gd69" fmla="val 8762750"/>
              <a:gd name="gd70" fmla="val 437900"/>
              <a:gd name="gd71" fmla="val 8779195"/>
              <a:gd name="gd72" fmla="val 413510"/>
              <a:gd name="gd73" fmla="val 8785225"/>
              <a:gd name="gd74" fmla="val 383641"/>
              <a:gd name="gd75" fmla="val 8785225"/>
              <a:gd name="gd76" fmla="val 76733"/>
              <a:gd name="gd77" fmla="val 8779195"/>
              <a:gd name="gd78" fmla="val 46864"/>
              <a:gd name="gd79" fmla="val 8762750"/>
              <a:gd name="gd80" fmla="val 22474"/>
              <a:gd name="gd81" fmla="val 8738360"/>
              <a:gd name="gd82" fmla="val 6029"/>
              <a:gd name="gd83" fmla="val 8708491"/>
              <a:gd name="gd84" fmla="val 0"/>
            </a:gdLst>
            <a:ahLst/>
            <a:cxnLst/>
            <a:rect l="0" t="0" r="r" b="b"/>
            <a:pathLst>
              <a:path w="8785225" h="460375" fill="norm" stroke="1" extrusionOk="0">
                <a:moveTo>
                  <a:pt x="gd43" y="gd44"/>
                </a:move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lnTo>
                  <a:pt x="gd83" y="gd84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114" name="Shape 3114"/>
          <p:cNvSpPr txBox="1">
            <a:spLocks noChangeShapeType="1" noGrp="1"/>
          </p:cNvSpPr>
          <p:nvPr/>
        </p:nvSpPr>
        <p:spPr bwMode="auto">
          <a:xfrm>
            <a:off x="1020762" y="5500687"/>
            <a:ext cx="3095625" cy="330200"/>
          </a:xfrm>
          <a:prstGeom prst="rect">
            <a:avLst/>
          </a:prstGeom>
          <a:noFill/>
        </p:spPr>
        <p:txBody>
          <a:bodyPr lIns="0" tIns="122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12700" lvl="0" indent="0" algn="ctr">
              <a:spcBef>
                <a:spcPts val="1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000" b="1" i="0" u="none"/>
              <a:t>ADMINISTRACIÓN</a:t>
            </a:r>
            <a:endParaRPr/>
          </a:p>
          <a:p>
            <a:pPr marL="12700" lvl="0" indent="0" algn="ctr">
              <a:spcBef>
                <a:spcPts val="1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endParaRPr/>
          </a:p>
        </p:txBody>
      </p:sp>
      <p:sp>
        <p:nvSpPr>
          <p:cNvPr id="3125" name="Shape 3125"/>
          <p:cNvSpPr>
            <a:spLocks noChangeShapeType="1" noGrp="1"/>
          </p:cNvSpPr>
          <p:nvPr/>
        </p:nvSpPr>
        <p:spPr bwMode="auto">
          <a:xfrm flipH="0" flipV="0">
            <a:off x="2668586" y="2195511"/>
            <a:ext cx="0" cy="1081087"/>
          </a:xfrm>
          <a:prstGeom prst="line">
            <a:avLst/>
          </a:prstGeom>
          <a:noFill/>
          <a:ln w="9360">
            <a:solidFill>
              <a:srgbClr val="3465A4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3126" name="Shape 3126"/>
          <p:cNvSpPr>
            <a:spLocks noChangeShapeType="1" noGrp="1"/>
          </p:cNvSpPr>
          <p:nvPr/>
        </p:nvSpPr>
        <p:spPr bwMode="auto">
          <a:xfrm flipV="1">
            <a:off x="2676525" y="3713162"/>
            <a:ext cx="1587" cy="241300"/>
          </a:xfrm>
          <a:prstGeom prst="line">
            <a:avLst/>
          </a:prstGeom>
          <a:noFill/>
          <a:ln w="9360">
            <a:solidFill>
              <a:srgbClr val="3465A4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3127" name="Shape 3127"/>
          <p:cNvSpPr>
            <a:spLocks noChangeShapeType="1" noGrp="1"/>
          </p:cNvSpPr>
          <p:nvPr/>
        </p:nvSpPr>
        <p:spPr bwMode="auto">
          <a:xfrm>
            <a:off x="2667000" y="4410075"/>
            <a:ext cx="1587" cy="219074"/>
          </a:xfrm>
          <a:prstGeom prst="line">
            <a:avLst/>
          </a:prstGeom>
          <a:noFill/>
          <a:ln w="9360">
            <a:solidFill>
              <a:srgbClr val="3465A4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3128" name="Shape 3128"/>
          <p:cNvSpPr>
            <a:spLocks noChangeShapeType="1" noGrp="1"/>
          </p:cNvSpPr>
          <p:nvPr/>
        </p:nvSpPr>
        <p:spPr bwMode="auto">
          <a:xfrm flipH="0" flipV="1">
            <a:off x="2636836" y="5111749"/>
            <a:ext cx="0" cy="290511"/>
          </a:xfrm>
          <a:prstGeom prst="line">
            <a:avLst/>
          </a:prstGeom>
          <a:noFill/>
          <a:ln w="9360">
            <a:solidFill>
              <a:srgbClr val="3465A4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cxnSp>
        <p:nvCxnSpPr>
          <p:cNvPr id="0" name=""/>
          <p:cNvCxnSpPr>
            <a:cxnSpLocks/>
          </p:cNvCxnSpPr>
          <p:nvPr/>
        </p:nvCxnSpPr>
        <p:spPr bwMode="auto">
          <a:xfrm rot="0" flipH="0" flipV="0">
            <a:off x="4681536" y="3490912"/>
            <a:ext cx="685296" cy="0"/>
          </a:xfrm>
          <a:prstGeom prst="line">
            <a:avLst/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0858257" name=""/>
          <p:cNvCxnSpPr>
            <a:cxnSpLocks/>
          </p:cNvCxnSpPr>
          <p:nvPr/>
        </p:nvCxnSpPr>
        <p:spPr bwMode="auto">
          <a:xfrm rot="0" flipH="0" flipV="0">
            <a:off x="4691061" y="4159249"/>
            <a:ext cx="682119" cy="0"/>
          </a:xfrm>
          <a:prstGeom prst="line">
            <a:avLst/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382457" name=""/>
          <p:cNvCxnSpPr>
            <a:cxnSpLocks/>
          </p:cNvCxnSpPr>
          <p:nvPr/>
        </p:nvCxnSpPr>
        <p:spPr bwMode="auto">
          <a:xfrm rot="0" flipH="0" flipV="0">
            <a:off x="4738686" y="4880767"/>
            <a:ext cx="610682" cy="0"/>
          </a:xfrm>
          <a:prstGeom prst="line">
            <a:avLst/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8949908" name=""/>
          <p:cNvCxnSpPr>
            <a:cxnSpLocks/>
          </p:cNvCxnSpPr>
          <p:nvPr/>
        </p:nvCxnSpPr>
        <p:spPr bwMode="auto">
          <a:xfrm rot="0" flipH="0" flipV="0">
            <a:off x="4762498" y="5614986"/>
            <a:ext cx="610682" cy="0"/>
          </a:xfrm>
          <a:prstGeom prst="line">
            <a:avLst/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</p:cNvCxnSpPr>
          <p:nvPr/>
        </p:nvCxnSpPr>
        <p:spPr bwMode="auto">
          <a:xfrm flipH="0" flipV="0">
            <a:off x="5356249" y="3502818"/>
            <a:ext cx="0" cy="2112168"/>
          </a:xfrm>
          <a:prstGeom prst="line">
            <a:avLst/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</p:cNvCxnSpPr>
          <p:nvPr/>
        </p:nvCxnSpPr>
        <p:spPr bwMode="auto">
          <a:xfrm flipH="0" flipV="0">
            <a:off x="5366833" y="4508499"/>
            <a:ext cx="709083" cy="0"/>
          </a:xfrm>
          <a:prstGeom prst="line">
            <a:avLst/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7" name="Shape 4097"/>
          <p:cNvSpPr txBox="1">
            <a:spLocks noChangeShapeType="1" noGrp="1"/>
          </p:cNvSpPr>
          <p:nvPr/>
        </p:nvSpPr>
        <p:spPr bwMode="auto">
          <a:xfrm>
            <a:off x="2058987" y="725487"/>
            <a:ext cx="5256212" cy="936625"/>
          </a:xfrm>
          <a:prstGeom prst="rect">
            <a:avLst/>
          </a:prstGeom>
          <a:noFill/>
        </p:spPr>
        <p:txBody>
          <a:bodyPr lIns="0" tIns="13320" rIns="0" bIns="0" anchor="t"/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41275" lvl="0" indent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4400">
                <a:solidFill>
                  <a:srgbClr val="000000"/>
                </a:solidFill>
                <a:latin typeface="Arial"/>
                <a:ea typeface="Arial"/>
              </a:rPr>
              <a:t>JUNTA DIRECTIVA</a:t>
            </a:r>
            <a:br>
              <a:rPr lang="es-ES" sz="4400">
                <a:solidFill>
                  <a:srgbClr val="000000"/>
                </a:solidFill>
                <a:latin typeface="Arial"/>
                <a:ea typeface="Arial"/>
              </a:rPr>
            </a:br>
            <a:r>
              <a:rPr lang="es-ES" sz="1600">
                <a:solidFill>
                  <a:srgbClr val="000000"/>
                </a:solidFill>
                <a:latin typeface="Arial"/>
                <a:ea typeface="Arial"/>
              </a:rPr>
              <a:t>Aprobada en Asamblea general del 14 de marzo de 2025</a:t>
            </a:r>
            <a:endParaRPr/>
          </a:p>
        </p:txBody>
      </p:sp>
      <p:sp>
        <p:nvSpPr>
          <p:cNvPr id="4098" name="Shape 4098"/>
          <p:cNvSpPr txBox="1">
            <a:spLocks noChangeShapeType="1" noGrp="1"/>
          </p:cNvSpPr>
          <p:nvPr/>
        </p:nvSpPr>
        <p:spPr bwMode="auto">
          <a:xfrm>
            <a:off x="611187" y="2420937"/>
            <a:ext cx="7885112" cy="260350"/>
          </a:xfrm>
          <a:prstGeom prst="rect">
            <a:avLst/>
          </a:prstGeom>
          <a:solidFill>
            <a:srgbClr val="CC99FF"/>
          </a:solidFill>
          <a:ln w="50760">
            <a:solidFill>
              <a:srgbClr val="800080"/>
            </a:solidFill>
            <a:miter/>
            <a:headEnd/>
            <a:tailEnd/>
          </a:ln>
        </p:spPr>
        <p:txBody>
          <a:bodyPr lIns="0" tIns="50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2609850" lvl="0" indent="800100" algn="l">
              <a:lnSpc>
                <a:spcPts val="2012"/>
              </a:lnSpc>
              <a:spcBef>
                <a:spcPts val="37"/>
              </a:spcBef>
              <a:spcAft>
                <a:spcPts val="0"/>
              </a:spcAft>
              <a:buNone/>
              <a:tabLst>
                <a:tab pos="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600"/>
              <a:t>Presidencia  Saioa Polo Llano</a:t>
            </a:r>
            <a:endParaRPr/>
          </a:p>
        </p:txBody>
      </p:sp>
      <p:sp>
        <p:nvSpPr>
          <p:cNvPr id="4099" name="Shape 4099"/>
          <p:cNvSpPr txBox="1">
            <a:spLocks noChangeShapeType="1" noGrp="1"/>
          </p:cNvSpPr>
          <p:nvPr/>
        </p:nvSpPr>
        <p:spPr bwMode="auto">
          <a:xfrm>
            <a:off x="611187" y="3500437"/>
            <a:ext cx="7885112" cy="260350"/>
          </a:xfrm>
          <a:prstGeom prst="rect">
            <a:avLst/>
          </a:prstGeom>
          <a:solidFill>
            <a:srgbClr val="CC99FF"/>
          </a:solidFill>
          <a:ln w="50760">
            <a:solidFill>
              <a:srgbClr val="800080"/>
            </a:solidFill>
            <a:miter/>
            <a:headEnd/>
            <a:tailEnd/>
          </a:ln>
        </p:spPr>
        <p:txBody>
          <a:bodyPr lIns="0" tIns="50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2906712" lvl="0" indent="571500" algn="l">
              <a:lnSpc>
                <a:spcPts val="2012"/>
              </a:lnSpc>
              <a:spcBef>
                <a:spcPts val="37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600"/>
              <a:t>Secretaria  Alberto Martínez Antón</a:t>
            </a:r>
            <a:endParaRPr/>
          </a:p>
        </p:txBody>
      </p:sp>
      <p:sp>
        <p:nvSpPr>
          <p:cNvPr id="4100" name="Shape 4100"/>
          <p:cNvSpPr txBox="1">
            <a:spLocks noChangeShapeType="1" noGrp="1"/>
          </p:cNvSpPr>
          <p:nvPr/>
        </p:nvSpPr>
        <p:spPr bwMode="auto">
          <a:xfrm>
            <a:off x="611186" y="4508499"/>
            <a:ext cx="7900591" cy="260923"/>
          </a:xfrm>
          <a:prstGeom prst="rect">
            <a:avLst/>
          </a:prstGeom>
          <a:solidFill>
            <a:srgbClr val="CC99FF"/>
          </a:solidFill>
          <a:ln w="50760">
            <a:solidFill>
              <a:srgbClr val="800080"/>
            </a:solidFill>
            <a:miter/>
            <a:headEnd/>
            <a:tailEnd/>
          </a:ln>
        </p:spPr>
        <p:txBody>
          <a:bodyPr lIns="0" tIns="50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2806700" lvl="0" indent="417512" algn="l">
              <a:lnSpc>
                <a:spcPts val="2012"/>
              </a:lnSpc>
              <a:spcBef>
                <a:spcPts val="37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600"/>
              <a:t>Vicepresidencia  Ana Teresa Gómez Rey</a:t>
            </a:r>
            <a:endParaRPr/>
          </a:p>
        </p:txBody>
      </p:sp>
      <p:sp>
        <p:nvSpPr>
          <p:cNvPr id="4101" name="Shape 4101"/>
          <p:cNvSpPr txBox="1">
            <a:spLocks noChangeShapeType="1" noGrp="1"/>
          </p:cNvSpPr>
          <p:nvPr/>
        </p:nvSpPr>
        <p:spPr bwMode="auto">
          <a:xfrm>
            <a:off x="611187" y="5516562"/>
            <a:ext cx="7885112" cy="260350"/>
          </a:xfrm>
          <a:prstGeom prst="rect">
            <a:avLst/>
          </a:prstGeom>
          <a:solidFill>
            <a:srgbClr val="CC99FF"/>
          </a:solidFill>
          <a:ln w="50760">
            <a:solidFill>
              <a:srgbClr val="800080"/>
            </a:solidFill>
            <a:miter/>
            <a:headEnd/>
            <a:tailEnd/>
          </a:ln>
        </p:spPr>
        <p:txBody>
          <a:bodyPr lIns="0" tIns="504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2879725" lvl="0" indent="644525" algn="l">
              <a:lnSpc>
                <a:spcPts val="2012"/>
              </a:lnSpc>
              <a:spcBef>
                <a:spcPts val="37"/>
              </a:spcBef>
              <a:spcAft>
                <a:spcPts val="0"/>
              </a:spcAft>
              <a:buNone/>
              <a:tabLst>
                <a:tab pos="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600"/>
              <a:t>Tesorería  Patricia Riestra Landera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Shape 5122"/>
          <p:cNvSpPr txBox="1">
            <a:spLocks noChangeShapeType="1" noGrp="1"/>
          </p:cNvSpPr>
          <p:nvPr/>
        </p:nvSpPr>
        <p:spPr bwMode="auto">
          <a:xfrm>
            <a:off x="684211" y="250718"/>
            <a:ext cx="7886551" cy="1162155"/>
          </a:xfrm>
          <a:prstGeom prst="rect">
            <a:avLst/>
          </a:prstGeom>
          <a:solidFill>
            <a:srgbClr val="CC99FF"/>
          </a:solidFill>
        </p:spPr>
        <p:txBody>
          <a:bodyPr lIns="0" tIns="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lvl="0" algn="ctr">
              <a:lnSpc>
                <a:spcPts val="54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4800">
                <a:solidFill>
                  <a:srgbClr val="FFFFFF"/>
                </a:solidFill>
              </a:rPr>
              <a:t>Asamblea general</a:t>
            </a:r>
            <a:endParaRPr/>
          </a:p>
          <a:p>
            <a:pPr lvl="0" algn="ctr">
              <a:lnSpc>
                <a:spcPct val="100000"/>
              </a:lnSpc>
              <a:spcBef>
                <a:spcPts val="38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2800"/>
              <a:t>137 mujeres y 131 hombres</a:t>
            </a:r>
            <a:endParaRPr/>
          </a:p>
        </p:txBody>
      </p:sp>
      <p:sp>
        <p:nvSpPr>
          <p:cNvPr id="5123" name="Shape 5123"/>
          <p:cNvSpPr txBox="1">
            <a:spLocks noChangeShapeType="1" noGrp="1"/>
          </p:cNvSpPr>
          <p:nvPr/>
        </p:nvSpPr>
        <p:spPr bwMode="auto">
          <a:xfrm flipH="0" flipV="0">
            <a:off x="695371" y="2537883"/>
            <a:ext cx="7851119" cy="671085"/>
          </a:xfrm>
          <a:prstGeom prst="rect">
            <a:avLst/>
          </a:prstGeom>
          <a:solidFill>
            <a:srgbClr val="72BFC5"/>
          </a:solidFill>
        </p:spPr>
        <p:txBody>
          <a:bodyPr lIns="0" tIns="3636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lvl="0" algn="ctr">
              <a:spcBef>
                <a:spcPts val="28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800">
                <a:solidFill>
                  <a:srgbClr val="FFFFFF"/>
                </a:solidFill>
              </a:rPr>
              <a:t>Territorios</a:t>
            </a:r>
            <a:endParaRPr sz="1800"/>
          </a:p>
          <a:p>
            <a:pPr lvl="0" algn="ctr">
              <a:spcBef>
                <a:spcPts val="67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800">
                <a:solidFill>
                  <a:srgbClr val="FFFFFF"/>
                </a:solidFill>
              </a:rPr>
              <a:t>Personal y Voluntariado</a:t>
            </a:r>
            <a:endParaRPr/>
          </a:p>
        </p:txBody>
      </p:sp>
      <p:sp>
        <p:nvSpPr>
          <p:cNvPr id="5124" name="Shape 5124"/>
          <p:cNvSpPr>
            <a:spLocks noChangeShapeType="1" noGrp="1"/>
          </p:cNvSpPr>
          <p:nvPr/>
        </p:nvSpPr>
        <p:spPr bwMode="auto">
          <a:xfrm flipH="0" flipV="0">
            <a:off x="899784" y="3304218"/>
            <a:ext cx="2378074" cy="984249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2376487"/>
              <a:gd name="gd14" fmla="val 0"/>
              <a:gd name="gd15" fmla="val 2376487"/>
              <a:gd name="gd16" fmla="val 1079969"/>
              <a:gd name="gd17" fmla="val 0"/>
              <a:gd name="gd18" fmla="val 1079969"/>
              <a:gd name="gd19" fmla="val 0"/>
              <a:gd name="gd20" fmla="val 0"/>
            </a:gdLst>
            <a:ahLst/>
            <a:cxnLst/>
            <a:rect l="0" t="0" r="r" b="b"/>
            <a:pathLst>
              <a:path w="2376805" h="1080135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50760">
            <a:solidFill>
              <a:srgbClr val="993366"/>
            </a:solidFill>
            <a:prstDash val="dash"/>
            <a:miter/>
            <a:headEnd/>
            <a:tailEnd/>
          </a:ln>
        </p:spPr>
        <p:txBody>
          <a:bodyPr wrap="squar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5125" name="Shape 5125"/>
          <p:cNvSpPr txBox="1">
            <a:spLocks noChangeShapeType="1" noGrp="1"/>
          </p:cNvSpPr>
          <p:nvPr/>
        </p:nvSpPr>
        <p:spPr bwMode="auto">
          <a:xfrm flipH="0" flipV="0">
            <a:off x="969168" y="3304218"/>
            <a:ext cx="2239306" cy="1012350"/>
          </a:xfrm>
          <a:prstGeom prst="rect">
            <a:avLst/>
          </a:prstGeom>
          <a:noFill/>
        </p:spPr>
        <p:txBody>
          <a:bodyPr lIns="0" tIns="73079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lvl="0" algn="ctr">
              <a:spcBef>
                <a:spcPts val="57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800" b="1" i="0" u="none">
                <a:solidFill>
                  <a:srgbClr val="3C8C93"/>
                </a:solidFill>
              </a:rPr>
              <a:t>Araba</a:t>
            </a:r>
            <a:endParaRPr sz="1800"/>
          </a:p>
          <a:p>
            <a:pPr lvl="0" algn="ctr">
              <a:spcBef>
                <a:spcPts val="47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800"/>
              <a:t>Personal: 2m</a:t>
            </a:r>
            <a:endParaRPr sz="1800"/>
          </a:p>
          <a:p>
            <a:pPr lvl="0" algn="ctr">
              <a:spcBef>
                <a:spcPts val="43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800"/>
              <a:t>Voluntariado: 5m y2h</a:t>
            </a:r>
            <a:endParaRPr sz="1800"/>
          </a:p>
        </p:txBody>
      </p:sp>
      <p:sp>
        <p:nvSpPr>
          <p:cNvPr id="5126" name="Shape 5126"/>
          <p:cNvSpPr>
            <a:spLocks noChangeShapeType="1" noGrp="1"/>
          </p:cNvSpPr>
          <p:nvPr/>
        </p:nvSpPr>
        <p:spPr bwMode="auto">
          <a:xfrm flipH="0" flipV="0">
            <a:off x="3295575" y="3304578"/>
            <a:ext cx="2663824" cy="1012350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2663825"/>
              <a:gd name="gd14" fmla="val 0"/>
              <a:gd name="gd15" fmla="val 2663825"/>
              <a:gd name="gd16" fmla="val 1079969"/>
              <a:gd name="gd17" fmla="val 0"/>
              <a:gd name="gd18" fmla="val 1079969"/>
              <a:gd name="gd19" fmla="val 0"/>
              <a:gd name="gd20" fmla="val 0"/>
            </a:gdLst>
            <a:ahLst/>
            <a:cxnLst/>
            <a:rect l="0" t="0" r="r" b="b"/>
            <a:pathLst>
              <a:path w="2663825" h="1080135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50760">
            <a:solidFill>
              <a:srgbClr val="993366"/>
            </a:solidFill>
            <a:prstDash val="dash"/>
            <a:miter/>
            <a:headEnd/>
            <a:tailEnd/>
          </a:ln>
        </p:spPr>
        <p:txBody>
          <a:bodyPr wrap="squar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5127" name="Shape 5127"/>
          <p:cNvSpPr>
            <a:spLocks noChangeShapeType="1" noGrp="1"/>
          </p:cNvSpPr>
          <p:nvPr/>
        </p:nvSpPr>
        <p:spPr bwMode="auto">
          <a:xfrm flipH="0" flipV="0">
            <a:off x="5959400" y="3318629"/>
            <a:ext cx="2460624" cy="998300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2376487"/>
              <a:gd name="gd14" fmla="val 0"/>
              <a:gd name="gd15" fmla="val 2376487"/>
              <a:gd name="gd16" fmla="val 1079969"/>
              <a:gd name="gd17" fmla="val 0"/>
              <a:gd name="gd18" fmla="val 1079969"/>
              <a:gd name="gd19" fmla="val 0"/>
              <a:gd name="gd20" fmla="val 0"/>
            </a:gdLst>
            <a:ahLst/>
            <a:cxnLst/>
            <a:rect l="0" t="0" r="r" b="b"/>
            <a:pathLst>
              <a:path w="2376804" h="1080135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50760">
            <a:solidFill>
              <a:srgbClr val="993366"/>
            </a:solidFill>
            <a:prstDash val="dash"/>
            <a:miter/>
            <a:headEnd/>
            <a:tailEnd/>
          </a:ln>
        </p:spPr>
        <p:txBody>
          <a:bodyPr wrap="squar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5128" name="Shape 5128"/>
          <p:cNvSpPr txBox="1">
            <a:spLocks noChangeShapeType="1" noGrp="1"/>
          </p:cNvSpPr>
          <p:nvPr/>
        </p:nvSpPr>
        <p:spPr bwMode="auto">
          <a:xfrm>
            <a:off x="2544348" y="1584324"/>
            <a:ext cx="4319587" cy="701675"/>
          </a:xfrm>
          <a:prstGeom prst="rect">
            <a:avLst/>
          </a:prstGeom>
          <a:solidFill>
            <a:srgbClr val="CC99FF"/>
          </a:solidFill>
        </p:spPr>
        <p:txBody>
          <a:bodyPr lIns="0" tIns="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lvl="0" algn="ctr">
              <a:lnSpc>
                <a:spcPts val="3325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3200"/>
              <a:t>Junta Directiva</a:t>
            </a:r>
            <a:endParaRPr/>
          </a:p>
          <a:p>
            <a:pPr lvl="0" algn="ctr">
              <a:lnSpc>
                <a:spcPct val="100000"/>
              </a:lnSpc>
              <a:spcBef>
                <a:spcPts val="37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/>
              <a:t>3 Mujeres y 1 Hombre</a:t>
            </a:r>
            <a:endParaRPr/>
          </a:p>
        </p:txBody>
      </p:sp>
      <p:sp>
        <p:nvSpPr>
          <p:cNvPr id="5129" name="Shape 5129"/>
          <p:cNvSpPr txBox="1">
            <a:spLocks noChangeShapeType="1" noGrp="1"/>
          </p:cNvSpPr>
          <p:nvPr/>
        </p:nvSpPr>
        <p:spPr bwMode="auto">
          <a:xfrm flipH="0" flipV="0">
            <a:off x="5959400" y="3304578"/>
            <a:ext cx="2340039" cy="1012117"/>
          </a:xfrm>
          <a:prstGeom prst="rect">
            <a:avLst/>
          </a:prstGeom>
          <a:noFill/>
        </p:spPr>
        <p:txBody>
          <a:bodyPr lIns="0" tIns="1656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0" lvl="0" indent="415925" algn="ctr">
              <a:lnSpc>
                <a:spcPct val="119000"/>
              </a:lnSpc>
              <a:spcBef>
                <a:spcPts val="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800" b="1" i="0" u="none">
                <a:solidFill>
                  <a:srgbClr val="3C8C93"/>
                </a:solidFill>
              </a:rPr>
              <a:t>Gipuzkoa  </a:t>
            </a:r>
            <a:endParaRPr lang="es-ES" sz="1800" b="1" i="0" u="none">
              <a:solidFill>
                <a:srgbClr val="3C8C93"/>
              </a:solidFill>
            </a:endParaRPr>
          </a:p>
          <a:p>
            <a:pPr marL="0" lvl="0" indent="415924" algn="ctr">
              <a:lnSpc>
                <a:spcPct val="119000"/>
              </a:lnSpc>
              <a:spcBef>
                <a:spcPts val="124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/>
            </a:pPr>
            <a:r>
              <a:rPr lang="es-ES" sz="1800"/>
              <a:t>Personal: 1m y 1h  Voluntariado: 1m y 1h</a:t>
            </a:r>
            <a:endParaRPr sz="1800"/>
          </a:p>
        </p:txBody>
      </p:sp>
      <p:sp>
        <p:nvSpPr>
          <p:cNvPr id="5130" name="Shape 5130"/>
          <p:cNvSpPr txBox="1">
            <a:spLocks noChangeShapeType="1" noGrp="1"/>
          </p:cNvSpPr>
          <p:nvPr/>
        </p:nvSpPr>
        <p:spPr bwMode="auto">
          <a:xfrm rot="0" flipH="0" flipV="0">
            <a:off x="3373199" y="3304578"/>
            <a:ext cx="2366878" cy="1011990"/>
          </a:xfrm>
          <a:prstGeom prst="rect">
            <a:avLst/>
          </a:prstGeom>
          <a:noFill/>
        </p:spPr>
        <p:txBody>
          <a:bodyPr lIns="0" tIns="1656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 lang="en-GB" sz="1800"/>
            </a:lvl9pPr>
          </a:lstStyle>
          <a:p>
            <a:pPr marL="0" lvl="0" indent="415925" algn="ctr">
              <a:lnSpc>
                <a:spcPct val="119000"/>
              </a:lnSpc>
              <a:spcBef>
                <a:spcPts val="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06049" algn="l"/>
                <a:tab pos="10755312" algn="l"/>
                <a:tab pos="10756900" algn="l"/>
                <a:tab pos="10758487" algn="l"/>
                <a:tab pos="10760075" algn="l"/>
                <a:tab pos="10761662" algn="l"/>
                <a:tab pos="10763250" algn="l"/>
                <a:tab pos="10764837" algn="l"/>
                <a:tab pos="10766425" algn="l"/>
                <a:tab pos="10768012" algn="l"/>
                <a:tab pos="10769600" algn="l"/>
                <a:tab pos="10771187" algn="l"/>
                <a:tab pos="10772775" algn="l"/>
                <a:tab pos="10774362" algn="l"/>
                <a:tab pos="10775950" algn="l"/>
                <a:tab pos="10777537" algn="l"/>
                <a:tab pos="10779125" algn="l"/>
                <a:tab pos="10780712" algn="l"/>
              </a:tabLst>
              <a:defRPr/>
            </a:pPr>
            <a:r>
              <a:rPr lang="es-ES" sz="1800" b="1" i="0" u="none">
                <a:solidFill>
                  <a:srgbClr val="3C8C93"/>
                </a:solidFill>
              </a:rPr>
              <a:t>Bizkaia  </a:t>
            </a:r>
            <a:endParaRPr sz="1800"/>
          </a:p>
          <a:p>
            <a:pPr marL="0" lvl="0" indent="415924" algn="ctr">
              <a:lnSpc>
                <a:spcPct val="119000"/>
              </a:lnSpc>
              <a:spcBef>
                <a:spcPts val="124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9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/>
            </a:pPr>
            <a:r>
              <a:rPr lang="es-ES" sz="1800"/>
              <a:t>Personal: 7m  Voluntariado: 7m y 4h</a:t>
            </a:r>
            <a:endParaRPr/>
          </a:p>
        </p:txBody>
      </p:sp>
      <p:sp>
        <p:nvSpPr>
          <p:cNvPr id="498728560" name=""/>
          <p:cNvSpPr txBox="1"/>
          <p:nvPr/>
        </p:nvSpPr>
        <p:spPr bwMode="auto">
          <a:xfrm flipH="0" flipV="0">
            <a:off x="1219919" y="6043083"/>
            <a:ext cx="1174749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>
        <p:nvSpPr>
          <p:cNvPr id="1769741618" name="Shape 5123"/>
          <p:cNvSpPr txBox="1">
            <a:spLocks noChangeShapeType="1" noGrp="1"/>
          </p:cNvSpPr>
          <p:nvPr/>
        </p:nvSpPr>
        <p:spPr bwMode="auto">
          <a:xfrm flipH="0" flipV="0">
            <a:off x="697324" y="4606768"/>
            <a:ext cx="7880278" cy="311039"/>
          </a:xfrm>
          <a:prstGeom prst="rect">
            <a:avLst/>
          </a:prstGeom>
          <a:solidFill>
            <a:srgbClr val="72BFC5"/>
          </a:solidFill>
        </p:spPr>
        <p:txBody>
          <a:bodyPr lIns="0" tIns="36360" rIns="0" bIns="0" anchor="t">
            <a:spAutoFit/>
          </a:bodyPr>
          <a:lstStyle>
            <a:lvl1pPr marL="0" indent="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1pPr>
            <a:lvl2pPr marL="742950" indent="4572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2pPr>
            <a:lvl3pPr marL="1143000" indent="9144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3pPr>
            <a:lvl4pPr marL="1600200" indent="13716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4pPr>
            <a:lvl5pPr marL="2057400" indent="1828800" algn="l" defTabSz="449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 b="0" i="0">
                <a:solidFill>
                  <a:srgbClr val="000000"/>
                </a:solidFill>
                <a:latin typeface="+mn-lt"/>
                <a:ea typeface="Arial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 lang="en-GB" sz="1800"/>
            </a:lvl9pPr>
          </a:lstStyle>
          <a:p>
            <a:pPr lvl="0" algn="ctr">
              <a:spcBef>
                <a:spcPts val="287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  <a:tab pos="10306048" algn="l"/>
                <a:tab pos="10755311" algn="l"/>
                <a:tab pos="10756899" algn="l"/>
                <a:tab pos="10758486" algn="l"/>
                <a:tab pos="10760074" algn="l"/>
                <a:tab pos="10761661" algn="l"/>
                <a:tab pos="10763249" algn="l"/>
                <a:tab pos="10764837" algn="l"/>
                <a:tab pos="10766424" algn="l"/>
                <a:tab pos="10768011" algn="l"/>
                <a:tab pos="10769599" algn="l"/>
                <a:tab pos="10771186" algn="l"/>
                <a:tab pos="10772774" algn="l"/>
                <a:tab pos="10774361" algn="l"/>
                <a:tab pos="10775949" algn="l"/>
                <a:tab pos="10777536" algn="l"/>
                <a:tab pos="10779124" algn="l"/>
                <a:tab pos="10780711" algn="l"/>
              </a:tabLst>
              <a:defRPr/>
            </a:pPr>
            <a:r>
              <a:rPr>
                <a:solidFill>
                  <a:schemeClr val="bg1"/>
                </a:solidFill>
              </a:rPr>
              <a:t>Equipos de trabajo (personal)</a:t>
            </a:r>
            <a:endParaRPr sz="1800"/>
          </a:p>
        </p:txBody>
      </p:sp>
      <p:sp>
        <p:nvSpPr>
          <p:cNvPr id="2073014285" name="Shape 5124"/>
          <p:cNvSpPr>
            <a:spLocks noChangeShapeType="1" noGrp="1"/>
          </p:cNvSpPr>
          <p:nvPr/>
        </p:nvSpPr>
        <p:spPr bwMode="auto">
          <a:xfrm flipH="0" flipV="0">
            <a:off x="6759999" y="5117614"/>
            <a:ext cx="1660026" cy="431343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2376487"/>
              <a:gd name="gd14" fmla="val 0"/>
              <a:gd name="gd15" fmla="val 2376487"/>
              <a:gd name="gd16" fmla="val 1079969"/>
              <a:gd name="gd17" fmla="val 0"/>
              <a:gd name="gd18" fmla="val 1079969"/>
              <a:gd name="gd19" fmla="val 0"/>
              <a:gd name="gd20" fmla="val 0"/>
            </a:gdLst>
            <a:ahLst/>
            <a:cxnLst/>
            <a:rect l="0" t="0" r="r" b="b"/>
            <a:pathLst>
              <a:path w="2376805" h="1080135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50760">
            <a:solidFill>
              <a:srgbClr val="993366"/>
            </a:solidFill>
            <a:prstDash val="dash"/>
            <a:miter/>
            <a:headEnd/>
            <a:tailEnd/>
          </a:ln>
        </p:spPr>
        <p:txBody>
          <a:bodyPr wrap="square" anchor="ctr" anchorCtr="0"/>
          <a:lstStyle/>
          <a:p>
            <a:pPr algn="ctr">
              <a:defRPr/>
            </a:pPr>
            <a:r>
              <a:rPr lang="en-GB" sz="1400" b="1" i="0" u="none" strike="noStrike" cap="none" spc="0">
                <a:solidFill>
                  <a:srgbClr val="14B597"/>
                </a:solidFill>
                <a:latin typeface="Arial"/>
                <a:ea typeface="Arial"/>
                <a:cs typeface="Arial"/>
              </a:rPr>
              <a:t>COOPERACION</a:t>
            </a:r>
            <a:endParaRPr sz="1400" b="1">
              <a:solidFill>
                <a:srgbClr val="00B0F0"/>
              </a:solidFill>
            </a:endParaRPr>
          </a:p>
          <a:p>
            <a:pPr algn="ctr">
              <a:defRPr/>
            </a:pPr>
            <a:r>
              <a:rPr lang="en-GB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 m</a:t>
            </a:r>
            <a:endParaRPr sz="1400"/>
          </a:p>
        </p:txBody>
      </p:sp>
      <p:sp>
        <p:nvSpPr>
          <p:cNvPr id="846129791" name="Shape 5124"/>
          <p:cNvSpPr>
            <a:spLocks noChangeShapeType="1" noGrp="1"/>
          </p:cNvSpPr>
          <p:nvPr/>
        </p:nvSpPr>
        <p:spPr bwMode="auto">
          <a:xfrm flipH="0" flipV="0">
            <a:off x="3726626" y="5831416"/>
            <a:ext cx="1807529" cy="502009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2376487"/>
              <a:gd name="gd14" fmla="val 0"/>
              <a:gd name="gd15" fmla="val 2376487"/>
              <a:gd name="gd16" fmla="val 1079969"/>
              <a:gd name="gd17" fmla="val 0"/>
              <a:gd name="gd18" fmla="val 1079969"/>
              <a:gd name="gd19" fmla="val 0"/>
              <a:gd name="gd20" fmla="val 0"/>
            </a:gdLst>
            <a:ahLst/>
            <a:cxnLst/>
            <a:rect l="0" t="0" r="r" b="b"/>
            <a:pathLst>
              <a:path w="2376805" h="1080135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50760">
            <a:solidFill>
              <a:srgbClr val="993366"/>
            </a:solidFill>
            <a:prstDash val="dash"/>
            <a:miter/>
            <a:headEnd/>
            <a:tailEnd/>
          </a:ln>
        </p:spPr>
        <p:txBody>
          <a:bodyPr wrap="square" anchor="ctr" anchorCtr="0"/>
          <a:lstStyle/>
          <a:p>
            <a:pPr algn="ctr">
              <a:defRPr/>
            </a:pPr>
            <a:r>
              <a:rPr sz="1400" b="1">
                <a:solidFill>
                  <a:srgbClr val="14B597"/>
                </a:solidFill>
                <a:latin typeface="Arial"/>
                <a:ea typeface="Arial"/>
                <a:cs typeface="Arial"/>
              </a:rPr>
              <a:t>COORDINACION</a:t>
            </a:r>
            <a:endParaRPr sz="1400">
              <a:latin typeface="Arial"/>
              <a:cs typeface="Arial"/>
            </a:endParaRPr>
          </a:p>
          <a:p>
            <a:pPr algn="ctr">
              <a:defRPr/>
            </a:pPr>
            <a:r>
              <a:rPr sz="1400">
                <a:latin typeface="Arial"/>
                <a:ea typeface="Arial"/>
                <a:cs typeface="Arial"/>
              </a:rPr>
              <a:t>3m y 1h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44403788" name="Shape 5124"/>
          <p:cNvSpPr>
            <a:spLocks noChangeShapeType="1" noGrp="1"/>
          </p:cNvSpPr>
          <p:nvPr/>
        </p:nvSpPr>
        <p:spPr bwMode="auto">
          <a:xfrm flipH="0" flipV="0">
            <a:off x="4704142" y="5117614"/>
            <a:ext cx="1922106" cy="431343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2376487"/>
              <a:gd name="gd14" fmla="val 0"/>
              <a:gd name="gd15" fmla="val 2376487"/>
              <a:gd name="gd16" fmla="val 1079969"/>
              <a:gd name="gd17" fmla="val 0"/>
              <a:gd name="gd18" fmla="val 1079969"/>
              <a:gd name="gd19" fmla="val 0"/>
              <a:gd name="gd20" fmla="val 0"/>
            </a:gdLst>
            <a:ahLst/>
            <a:cxnLst/>
            <a:rect l="0" t="0" r="r" b="b"/>
            <a:pathLst>
              <a:path w="2376805" h="1080135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50760">
            <a:solidFill>
              <a:srgbClr val="993366"/>
            </a:solidFill>
            <a:prstDash val="dash"/>
            <a:miter/>
            <a:headEnd/>
            <a:tailEnd/>
          </a:ln>
        </p:spPr>
        <p:txBody>
          <a:bodyPr wrap="square" anchor="ctr" anchorCtr="0"/>
          <a:lstStyle/>
          <a:p>
            <a:pPr algn="ctr">
              <a:defRPr/>
            </a:pPr>
            <a:r>
              <a:rPr sz="1400" b="1">
                <a:solidFill>
                  <a:srgbClr val="14B597"/>
                </a:solidFill>
              </a:rPr>
              <a:t>EDUCACION VVSS</a:t>
            </a:r>
            <a:endParaRPr sz="1400" b="1">
              <a:solidFill>
                <a:srgbClr val="00B0F0"/>
              </a:solidFill>
            </a:endParaRPr>
          </a:p>
          <a:p>
            <a:pPr algn="ctr">
              <a:defRPr/>
            </a:pPr>
            <a:r>
              <a:rPr lang="en-GB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 m y 1h</a:t>
            </a:r>
            <a:endParaRPr sz="1400"/>
          </a:p>
        </p:txBody>
      </p:sp>
      <p:sp>
        <p:nvSpPr>
          <p:cNvPr id="1567348378" name="Shape 5124"/>
          <p:cNvSpPr>
            <a:spLocks noChangeShapeType="1" noGrp="1"/>
          </p:cNvSpPr>
          <p:nvPr/>
        </p:nvSpPr>
        <p:spPr bwMode="auto">
          <a:xfrm flipH="0" flipV="0">
            <a:off x="2699833" y="5117614"/>
            <a:ext cx="1856805" cy="431343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2376487"/>
              <a:gd name="gd14" fmla="val 0"/>
              <a:gd name="gd15" fmla="val 2376487"/>
              <a:gd name="gd16" fmla="val 1079969"/>
              <a:gd name="gd17" fmla="val 0"/>
              <a:gd name="gd18" fmla="val 1079969"/>
              <a:gd name="gd19" fmla="val 0"/>
              <a:gd name="gd20" fmla="val 0"/>
            </a:gdLst>
            <a:ahLst/>
            <a:cxnLst/>
            <a:rect l="0" t="0" r="r" b="b"/>
            <a:pathLst>
              <a:path w="2376805" h="1080135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50760">
            <a:solidFill>
              <a:srgbClr val="993366"/>
            </a:solidFill>
            <a:prstDash val="dash"/>
            <a:miter/>
            <a:headEnd/>
            <a:tailEnd/>
          </a:ln>
        </p:spPr>
        <p:txBody>
          <a:bodyPr wrap="square" anchor="ctr" anchorCtr="0"/>
          <a:lstStyle/>
          <a:p>
            <a:pPr algn="ctr">
              <a:defRPr/>
            </a:pPr>
            <a:r>
              <a:rPr sz="1400" b="1">
                <a:solidFill>
                  <a:srgbClr val="14B597"/>
                </a:solidFill>
              </a:rPr>
              <a:t>EDUCACION FEM</a:t>
            </a:r>
            <a:endParaRPr sz="1400" b="1">
              <a:solidFill>
                <a:srgbClr val="00B0F0"/>
              </a:solidFill>
            </a:endParaRPr>
          </a:p>
          <a:p>
            <a:pPr algn="ctr">
              <a:defRPr/>
            </a:pPr>
            <a:r>
              <a:rPr lang="en-GB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3 m</a:t>
            </a:r>
            <a:endParaRPr sz="1400"/>
          </a:p>
        </p:txBody>
      </p:sp>
      <p:sp>
        <p:nvSpPr>
          <p:cNvPr id="434600241" name="Shape 5124"/>
          <p:cNvSpPr>
            <a:spLocks noChangeShapeType="1" noGrp="1"/>
          </p:cNvSpPr>
          <p:nvPr/>
        </p:nvSpPr>
        <p:spPr bwMode="auto">
          <a:xfrm flipH="0" flipV="0">
            <a:off x="784249" y="5117614"/>
            <a:ext cx="1775560" cy="431343"/>
          </a:xfrm>
          <a:custGeom>
            <a:avLst/>
            <a:gdLst>
              <a:gd name="gd0" fmla="val 65536"/>
              <a:gd name="gd1" fmla="+- 21600 21600 21600"/>
              <a:gd name="gd2" fmla="+- 21600 21600 21600"/>
              <a:gd name="gd3" fmla="+- 21600 21600 21600"/>
              <a:gd name="gd4" fmla="+- 21600 21600 21600"/>
              <a:gd name="gd5" fmla="+- 21600 21600 21600"/>
              <a:gd name="gd6" fmla="+- 21600 21600 21600"/>
              <a:gd name="gd7" fmla="+- 21600 21600 21600"/>
              <a:gd name="gd8" fmla="+- 21600 21600 21600"/>
              <a:gd name="gd9" fmla="+- 21600 21600 21600"/>
              <a:gd name="gd10" fmla="+- 21600 21600 21600"/>
              <a:gd name="gd11" fmla="val 0"/>
              <a:gd name="gd12" fmla="val 0"/>
              <a:gd name="gd13" fmla="val 2376487"/>
              <a:gd name="gd14" fmla="val 0"/>
              <a:gd name="gd15" fmla="val 2376487"/>
              <a:gd name="gd16" fmla="val 1079969"/>
              <a:gd name="gd17" fmla="val 0"/>
              <a:gd name="gd18" fmla="val 1079969"/>
              <a:gd name="gd19" fmla="val 0"/>
              <a:gd name="gd20" fmla="val 0"/>
            </a:gdLst>
            <a:ahLst/>
            <a:cxnLst/>
            <a:rect l="0" t="0" r="r" b="b"/>
            <a:pathLst>
              <a:path w="2376805" h="1080135" fill="norm" stroke="1" extrusionOk="0">
                <a:moveTo>
                  <a:pt x="gd11" y="gd12"/>
                </a:move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close/>
              </a:path>
            </a:pathLst>
          </a:custGeom>
          <a:noFill/>
          <a:ln w="50760">
            <a:solidFill>
              <a:srgbClr val="993366"/>
            </a:solidFill>
            <a:prstDash val="dash"/>
            <a:miter/>
            <a:headEnd/>
            <a:tailEnd/>
          </a:ln>
        </p:spPr>
        <p:txBody>
          <a:bodyPr wrap="square" anchor="ctr" anchorCtr="0"/>
          <a:lstStyle/>
          <a:p>
            <a:pPr algn="ctr">
              <a:defRPr/>
            </a:pPr>
            <a:r>
              <a:rPr sz="1400" b="1">
                <a:solidFill>
                  <a:srgbClr val="14B597"/>
                </a:solidFill>
              </a:rPr>
              <a:t>ADMINISTRACION</a:t>
            </a:r>
            <a:endParaRPr sz="1400" b="1">
              <a:solidFill>
                <a:srgbClr val="00B0F0"/>
              </a:solidFill>
            </a:endParaRPr>
          </a:p>
          <a:p>
            <a:pPr algn="ctr">
              <a:defRPr/>
            </a:pPr>
            <a:r>
              <a:rPr lang="en-GB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 m</a:t>
            </a: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Default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CCCCFF"/>
      </a:hlink>
      <a:folHlink>
        <a:srgbClr val="B2B2B2"/>
      </a:folHlink>
    </a:clrScheme>
    <a:fontScheme name="default">
      <a:majorFont>
        <a:latin typeface="Times New Roman"/>
        <a:ea typeface="Arial"/>
        <a:cs typeface="Arial"/>
      </a:majorFont>
      <a:minorFont>
        <a:latin typeface="Calibri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Default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CCCCFF"/>
      </a:hlink>
      <a:folHlink>
        <a:srgbClr val="B2B2B2"/>
      </a:folHlink>
    </a:clrScheme>
    <a:fontScheme name="default">
      <a:majorFont>
        <a:latin typeface="Times New Roman"/>
        <a:ea typeface="Arial"/>
        <a:cs typeface="Arial"/>
      </a:majorFont>
      <a:minorFont>
        <a:latin typeface="Calibri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onlyoffice/8.1.3.4</Application>
  <DocSecurity>0</DocSecurity>
  <PresentationFormat/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ORGANIZACIÓN POLITICA</dc:title>
  <dc:subject/>
  <dc:creator>p</dc:creator>
  <cp:keywords/>
  <dc:description/>
  <dc:identifier/>
  <dc:language/>
  <cp:lastModifiedBy>Susana Piera</cp:lastModifiedBy>
  <cp:revision>94</cp:revision>
  <dcterms:created xsi:type="dcterms:W3CDTF">2018-10-01T16:00:00Z</dcterms:created>
  <dcterms:modified xsi:type="dcterms:W3CDTF">2025-06-05T12:19:42Z</dcterms:modified>
  <cp:category/>
  <cp:contentStatus/>
  <cp:version/>
</cp:coreProperties>
</file>